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4"/>
    <p:sldMasterId id="2147483648" r:id="rId5"/>
  </p:sldMasterIdLst>
  <p:notesMasterIdLst>
    <p:notesMasterId r:id="rId21"/>
  </p:notesMasterIdLst>
  <p:sldIdLst>
    <p:sldId id="288" r:id="rId6"/>
    <p:sldId id="256" r:id="rId7"/>
    <p:sldId id="257" r:id="rId8"/>
    <p:sldId id="280" r:id="rId9"/>
    <p:sldId id="258" r:id="rId10"/>
    <p:sldId id="271" r:id="rId11"/>
    <p:sldId id="281" r:id="rId12"/>
    <p:sldId id="277" r:id="rId13"/>
    <p:sldId id="283" r:id="rId14"/>
    <p:sldId id="284" r:id="rId15"/>
    <p:sldId id="287" r:id="rId16"/>
    <p:sldId id="286" r:id="rId17"/>
    <p:sldId id="279" r:id="rId18"/>
    <p:sldId id="285" r:id="rId19"/>
    <p:sldId id="260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Integral CF Bold" panose="020B0604020202020204" charset="0"/>
      <p:bold r:id="rId26"/>
      <p:italic r:id="rId27"/>
      <p:boldItalic r:id="rId28"/>
    </p:embeddedFont>
    <p:embeddedFont>
      <p:font typeface="Source Sans Pro" panose="020B060402020202020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5F"/>
    <a:srgbClr val="EB0E67"/>
    <a:srgbClr val="00CEC0"/>
    <a:srgbClr val="FE6EA4"/>
    <a:srgbClr val="F7DDE3"/>
    <a:srgbClr val="FAA8C9"/>
    <a:srgbClr val="E6FB04"/>
    <a:srgbClr val="A7FF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1AA4D-6F9E-A24E-AA06-23FE71535646}" v="3" dt="2023-02-02T11:11:32.017"/>
    <p1510:client id="{75CC44BE-C9DA-4253-8B1B-02FF11720A8F}" v="4" dt="2023-02-02T09:39:31.8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 Michielin" userId="S::lmichiel@ed.ac.uk::25d60082-b225-463e-a225-40b8a8c7c0b5" providerId="AD" clId="Web-{844648A4-B9AB-047D-FD27-32A90517438A}"/>
    <pc:docChg chg="addSld delSld modSld sldOrd addMainMaster delMainMaster">
      <pc:chgData name="Lucia Michielin" userId="S::lmichiel@ed.ac.uk::25d60082-b225-463e-a225-40b8a8c7c0b5" providerId="AD" clId="Web-{844648A4-B9AB-047D-FD27-32A90517438A}" dt="2023-01-30T14:44:52.059" v="1006"/>
      <pc:docMkLst>
        <pc:docMk/>
      </pc:docMkLst>
      <pc:sldChg chg="mod modClrScheme chgLayout">
        <pc:chgData name="Lucia Michielin" userId="S::lmichiel@ed.ac.uk::25d60082-b225-463e-a225-40b8a8c7c0b5" providerId="AD" clId="Web-{844648A4-B9AB-047D-FD27-32A90517438A}" dt="2023-01-30T11:47:14.661" v="621"/>
        <pc:sldMkLst>
          <pc:docMk/>
          <pc:sldMk cId="826838966" sldId="256"/>
        </pc:sldMkLst>
      </pc:sldChg>
      <pc:sldChg chg="modSp mod modClrScheme chgLayout">
        <pc:chgData name="Lucia Michielin" userId="S::lmichiel@ed.ac.uk::25d60082-b225-463e-a225-40b8a8c7c0b5" providerId="AD" clId="Web-{844648A4-B9AB-047D-FD27-32A90517438A}" dt="2023-01-30T11:47:14.661" v="621"/>
        <pc:sldMkLst>
          <pc:docMk/>
          <pc:sldMk cId="607431022" sldId="257"/>
        </pc:sldMkLst>
        <pc:spChg chg="mod">
          <ac:chgData name="Lucia Michielin" userId="S::lmichiel@ed.ac.uk::25d60082-b225-463e-a225-40b8a8c7c0b5" providerId="AD" clId="Web-{844648A4-B9AB-047D-FD27-32A90517438A}" dt="2023-01-30T11:07:11.777" v="2"/>
          <ac:spMkLst>
            <pc:docMk/>
            <pc:sldMk cId="607431022" sldId="257"/>
            <ac:spMk id="4" creationId="{00000000-0000-0000-0000-000000000000}"/>
          </ac:spMkLst>
        </pc:spChg>
      </pc:sldChg>
      <pc:sldChg chg="mod modClrScheme chgLayout">
        <pc:chgData name="Lucia Michielin" userId="S::lmichiel@ed.ac.uk::25d60082-b225-463e-a225-40b8a8c7c0b5" providerId="AD" clId="Web-{844648A4-B9AB-047D-FD27-32A90517438A}" dt="2023-01-30T11:47:14.661" v="621"/>
        <pc:sldMkLst>
          <pc:docMk/>
          <pc:sldMk cId="153338831" sldId="258"/>
        </pc:sldMkLst>
      </pc:sldChg>
      <pc:sldChg chg="addSp delSp modSp mod modClrScheme chgLayout">
        <pc:chgData name="Lucia Michielin" userId="S::lmichiel@ed.ac.uk::25d60082-b225-463e-a225-40b8a8c7c0b5" providerId="AD" clId="Web-{844648A4-B9AB-047D-FD27-32A90517438A}" dt="2023-01-30T11:47:14.661" v="621"/>
        <pc:sldMkLst>
          <pc:docMk/>
          <pc:sldMk cId="39564421" sldId="260"/>
        </pc:sldMkLst>
        <pc:spChg chg="mod">
          <ac:chgData name="Lucia Michielin" userId="S::lmichiel@ed.ac.uk::25d60082-b225-463e-a225-40b8a8c7c0b5" providerId="AD" clId="Web-{844648A4-B9AB-047D-FD27-32A90517438A}" dt="2023-01-30T11:12:06.747" v="56" actId="20577"/>
          <ac:spMkLst>
            <pc:docMk/>
            <pc:sldMk cId="39564421" sldId="260"/>
            <ac:spMk id="7" creationId="{00000000-0000-0000-0000-000000000000}"/>
          </ac:spMkLst>
        </pc:spChg>
        <pc:spChg chg="del">
          <ac:chgData name="Lucia Michielin" userId="S::lmichiel@ed.ac.uk::25d60082-b225-463e-a225-40b8a8c7c0b5" providerId="AD" clId="Web-{844648A4-B9AB-047D-FD27-32A90517438A}" dt="2023-01-30T11:11:58.418" v="55"/>
          <ac:spMkLst>
            <pc:docMk/>
            <pc:sldMk cId="39564421" sldId="260"/>
            <ac:spMk id="8" creationId="{00000000-0000-0000-0000-000000000000}"/>
          </ac:spMkLst>
        </pc:spChg>
        <pc:picChg chg="add mod ord">
          <ac:chgData name="Lucia Michielin" userId="S::lmichiel@ed.ac.uk::25d60082-b225-463e-a225-40b8a8c7c0b5" providerId="AD" clId="Web-{844648A4-B9AB-047D-FD27-32A90517438A}" dt="2023-01-30T11:10:52.852" v="30" actId="1076"/>
          <ac:picMkLst>
            <pc:docMk/>
            <pc:sldMk cId="39564421" sldId="260"/>
            <ac:picMk id="3" creationId="{A55EE35C-BFB8-FFFA-60CD-12BAE2FB49EE}"/>
          </ac:picMkLst>
        </pc:picChg>
        <pc:picChg chg="mod">
          <ac:chgData name="Lucia Michielin" userId="S::lmichiel@ed.ac.uk::25d60082-b225-463e-a225-40b8a8c7c0b5" providerId="AD" clId="Web-{844648A4-B9AB-047D-FD27-32A90517438A}" dt="2023-01-30T11:10:39.773" v="26" actId="1076"/>
          <ac:picMkLst>
            <pc:docMk/>
            <pc:sldMk cId="39564421" sldId="260"/>
            <ac:picMk id="5" creationId="{00000000-0000-0000-0000-000000000000}"/>
          </ac:picMkLst>
        </pc:picChg>
        <pc:picChg chg="mod">
          <ac:chgData name="Lucia Michielin" userId="S::lmichiel@ed.ac.uk::25d60082-b225-463e-a225-40b8a8c7c0b5" providerId="AD" clId="Web-{844648A4-B9AB-047D-FD27-32A90517438A}" dt="2023-01-30T11:12:15.826" v="57" actId="14100"/>
          <ac:picMkLst>
            <pc:docMk/>
            <pc:sldMk cId="39564421" sldId="260"/>
            <ac:picMk id="6" creationId="{00000000-0000-0000-0000-000000000000}"/>
          </ac:picMkLst>
        </pc:picChg>
        <pc:picChg chg="del">
          <ac:chgData name="Lucia Michielin" userId="S::lmichiel@ed.ac.uk::25d60082-b225-463e-a225-40b8a8c7c0b5" providerId="AD" clId="Web-{844648A4-B9AB-047D-FD27-32A90517438A}" dt="2023-01-30T11:09:51.568" v="8"/>
          <ac:picMkLst>
            <pc:docMk/>
            <pc:sldMk cId="39564421" sldId="260"/>
            <ac:picMk id="12" creationId="{00000000-0000-0000-0000-000000000000}"/>
          </ac:picMkLst>
        </pc:picChg>
      </pc:sldChg>
      <pc:sldChg chg="mod modClrScheme chgLayout">
        <pc:chgData name="Lucia Michielin" userId="S::lmichiel@ed.ac.uk::25d60082-b225-463e-a225-40b8a8c7c0b5" providerId="AD" clId="Web-{844648A4-B9AB-047D-FD27-32A90517438A}" dt="2023-01-30T11:47:14.661" v="621"/>
        <pc:sldMkLst>
          <pc:docMk/>
          <pc:sldMk cId="2976271424" sldId="271"/>
        </pc:sldMkLst>
      </pc:sldChg>
      <pc:sldChg chg="mod modClrScheme chgLayout">
        <pc:chgData name="Lucia Michielin" userId="S::lmichiel@ed.ac.uk::25d60082-b225-463e-a225-40b8a8c7c0b5" providerId="AD" clId="Web-{844648A4-B9AB-047D-FD27-32A90517438A}" dt="2023-01-30T11:47:14.661" v="621"/>
        <pc:sldMkLst>
          <pc:docMk/>
          <pc:sldMk cId="4107491630" sldId="276"/>
        </pc:sldMkLst>
      </pc:sldChg>
      <pc:sldChg chg="modSp mod modClrScheme chgLayout">
        <pc:chgData name="Lucia Michielin" userId="S::lmichiel@ed.ac.uk::25d60082-b225-463e-a225-40b8a8c7c0b5" providerId="AD" clId="Web-{844648A4-B9AB-047D-FD27-32A90517438A}" dt="2023-01-30T11:47:14.661" v="621"/>
        <pc:sldMkLst>
          <pc:docMk/>
          <pc:sldMk cId="2175808202" sldId="277"/>
        </pc:sldMkLst>
        <pc:picChg chg="mod">
          <ac:chgData name="Lucia Michielin" userId="S::lmichiel@ed.ac.uk::25d60082-b225-463e-a225-40b8a8c7c0b5" providerId="AD" clId="Web-{844648A4-B9AB-047D-FD27-32A90517438A}" dt="2023-01-30T11:07:58.468" v="5" actId="1076"/>
          <ac:picMkLst>
            <pc:docMk/>
            <pc:sldMk cId="2175808202" sldId="277"/>
            <ac:picMk id="3" creationId="{05B7C453-3885-0D7F-AA17-B71D7796BCC7}"/>
          </ac:picMkLst>
        </pc:picChg>
      </pc:sldChg>
      <pc:sldChg chg="mod modClrScheme chgLayout">
        <pc:chgData name="Lucia Michielin" userId="S::lmichiel@ed.ac.uk::25d60082-b225-463e-a225-40b8a8c7c0b5" providerId="AD" clId="Web-{844648A4-B9AB-047D-FD27-32A90517438A}" dt="2023-01-30T11:47:14.661" v="621"/>
        <pc:sldMkLst>
          <pc:docMk/>
          <pc:sldMk cId="3663671663" sldId="279"/>
        </pc:sldMkLst>
      </pc:sldChg>
      <pc:sldChg chg="modSp mod modClrScheme chgLayout">
        <pc:chgData name="Lucia Michielin" userId="S::lmichiel@ed.ac.uk::25d60082-b225-463e-a225-40b8a8c7c0b5" providerId="AD" clId="Web-{844648A4-B9AB-047D-FD27-32A90517438A}" dt="2023-01-30T11:47:14.661" v="621"/>
        <pc:sldMkLst>
          <pc:docMk/>
          <pc:sldMk cId="424476429" sldId="280"/>
        </pc:sldMkLst>
        <pc:spChg chg="mod">
          <ac:chgData name="Lucia Michielin" userId="S::lmichiel@ed.ac.uk::25d60082-b225-463e-a225-40b8a8c7c0b5" providerId="AD" clId="Web-{844648A4-B9AB-047D-FD27-32A90517438A}" dt="2023-01-30T11:07:27.419" v="3"/>
          <ac:spMkLst>
            <pc:docMk/>
            <pc:sldMk cId="424476429" sldId="280"/>
            <ac:spMk id="4" creationId="{00000000-0000-0000-0000-000000000000}"/>
          </ac:spMkLst>
        </pc:spChg>
      </pc:sldChg>
      <pc:sldChg chg="modSp mod ord modClrScheme chgLayout">
        <pc:chgData name="Lucia Michielin" userId="S::lmichiel@ed.ac.uk::25d60082-b225-463e-a225-40b8a8c7c0b5" providerId="AD" clId="Web-{844648A4-B9AB-047D-FD27-32A90517438A}" dt="2023-01-30T11:47:14.661" v="621"/>
        <pc:sldMkLst>
          <pc:docMk/>
          <pc:sldMk cId="343004325" sldId="281"/>
        </pc:sldMkLst>
        <pc:spChg chg="mod">
          <ac:chgData name="Lucia Michielin" userId="S::lmichiel@ed.ac.uk::25d60082-b225-463e-a225-40b8a8c7c0b5" providerId="AD" clId="Web-{844648A4-B9AB-047D-FD27-32A90517438A}" dt="2023-01-30T11:08:59.471" v="7"/>
          <ac:spMkLst>
            <pc:docMk/>
            <pc:sldMk cId="343004325" sldId="281"/>
            <ac:spMk id="4" creationId="{00000000-0000-0000-0000-000000000000}"/>
          </ac:spMkLst>
        </pc:spChg>
      </pc:sldChg>
      <pc:sldChg chg="modSp add del mod replId modClrScheme chgLayout">
        <pc:chgData name="Lucia Michielin" userId="S::lmichiel@ed.ac.uk::25d60082-b225-463e-a225-40b8a8c7c0b5" providerId="AD" clId="Web-{844648A4-B9AB-047D-FD27-32A90517438A}" dt="2023-01-30T13:35:00.229" v="781"/>
        <pc:sldMkLst>
          <pc:docMk/>
          <pc:sldMk cId="2832981982" sldId="282"/>
        </pc:sldMkLst>
        <pc:spChg chg="mod">
          <ac:chgData name="Lucia Michielin" userId="S::lmichiel@ed.ac.uk::25d60082-b225-463e-a225-40b8a8c7c0b5" providerId="AD" clId="Web-{844648A4-B9AB-047D-FD27-32A90517438A}" dt="2023-01-30T11:23:32.066" v="198" actId="20577"/>
          <ac:spMkLst>
            <pc:docMk/>
            <pc:sldMk cId="2832981982" sldId="282"/>
            <ac:spMk id="2" creationId="{80122320-6376-6FB7-BDE2-6096E77710EA}"/>
          </ac:spMkLst>
        </pc:spChg>
        <pc:spChg chg="mod">
          <ac:chgData name="Lucia Michielin" userId="S::lmichiel@ed.ac.uk::25d60082-b225-463e-a225-40b8a8c7c0b5" providerId="AD" clId="Web-{844648A4-B9AB-047D-FD27-32A90517438A}" dt="2023-01-30T11:16:59.248" v="109" actId="20577"/>
          <ac:spMkLst>
            <pc:docMk/>
            <pc:sldMk cId="2832981982" sldId="282"/>
            <ac:spMk id="16" creationId="{00000000-0000-0000-0000-000000000000}"/>
          </ac:spMkLst>
        </pc:spChg>
      </pc:sldChg>
      <pc:sldChg chg="addSp delSp modSp add mod ord replId setBg modClrScheme chgLayout">
        <pc:chgData name="Lucia Michielin" userId="S::lmichiel@ed.ac.uk::25d60082-b225-463e-a225-40b8a8c7c0b5" providerId="AD" clId="Web-{844648A4-B9AB-047D-FD27-32A90517438A}" dt="2023-01-30T13:31:54.936" v="771" actId="1076"/>
        <pc:sldMkLst>
          <pc:docMk/>
          <pc:sldMk cId="3285609294" sldId="283"/>
        </pc:sldMkLst>
        <pc:spChg chg="mod">
          <ac:chgData name="Lucia Michielin" userId="S::lmichiel@ed.ac.uk::25d60082-b225-463e-a225-40b8a8c7c0b5" providerId="AD" clId="Web-{844648A4-B9AB-047D-FD27-32A90517438A}" dt="2023-01-30T13:31:02.558" v="757" actId="14100"/>
          <ac:spMkLst>
            <pc:docMk/>
            <pc:sldMk cId="3285609294" sldId="283"/>
            <ac:spMk id="2" creationId="{038E88CF-3231-97F9-21B4-26F458936411}"/>
          </ac:spMkLst>
        </pc:spChg>
        <pc:spChg chg="mod">
          <ac:chgData name="Lucia Michielin" userId="S::lmichiel@ed.ac.uk::25d60082-b225-463e-a225-40b8a8c7c0b5" providerId="AD" clId="Web-{844648A4-B9AB-047D-FD27-32A90517438A}" dt="2023-01-30T13:31:34.716" v="766" actId="14100"/>
          <ac:spMkLst>
            <pc:docMk/>
            <pc:sldMk cId="3285609294" sldId="283"/>
            <ac:spMk id="11" creationId="{00000000-0000-0000-0000-000000000000}"/>
          </ac:spMkLst>
        </pc:spChg>
        <pc:spChg chg="mod">
          <ac:chgData name="Lucia Michielin" userId="S::lmichiel@ed.ac.uk::25d60082-b225-463e-a225-40b8a8c7c0b5" providerId="AD" clId="Web-{844648A4-B9AB-047D-FD27-32A90517438A}" dt="2023-01-30T13:31:31.669" v="765" actId="1076"/>
          <ac:spMkLst>
            <pc:docMk/>
            <pc:sldMk cId="3285609294" sldId="283"/>
            <ac:spMk id="12" creationId="{00000000-0000-0000-0000-000000000000}"/>
          </ac:spMkLst>
        </pc:spChg>
        <pc:picChg chg="del mod">
          <ac:chgData name="Lucia Michielin" userId="S::lmichiel@ed.ac.uk::25d60082-b225-463e-a225-40b8a8c7c0b5" providerId="AD" clId="Web-{844648A4-B9AB-047D-FD27-32A90517438A}" dt="2023-01-30T13:27:48.389" v="733"/>
          <ac:picMkLst>
            <pc:docMk/>
            <pc:sldMk cId="3285609294" sldId="283"/>
            <ac:picMk id="3" creationId="{05B7C453-3885-0D7F-AA17-B71D7796BCC7}"/>
          </ac:picMkLst>
        </pc:picChg>
        <pc:picChg chg="add del mod ord modCrop">
          <ac:chgData name="Lucia Michielin" userId="S::lmichiel@ed.ac.uk::25d60082-b225-463e-a225-40b8a8c7c0b5" providerId="AD" clId="Web-{844648A4-B9AB-047D-FD27-32A90517438A}" dt="2023-01-30T13:31:08.277" v="759"/>
          <ac:picMkLst>
            <pc:docMk/>
            <pc:sldMk cId="3285609294" sldId="283"/>
            <ac:picMk id="4" creationId="{872DA641-9E00-8EE4-AC17-16CF3EB3165B}"/>
          </ac:picMkLst>
        </pc:picChg>
        <pc:picChg chg="add mod">
          <ac:chgData name="Lucia Michielin" userId="S::lmichiel@ed.ac.uk::25d60082-b225-463e-a225-40b8a8c7c0b5" providerId="AD" clId="Web-{844648A4-B9AB-047D-FD27-32A90517438A}" dt="2023-01-30T11:47:40.538" v="625" actId="1076"/>
          <ac:picMkLst>
            <pc:docMk/>
            <pc:sldMk cId="3285609294" sldId="283"/>
            <ac:picMk id="5" creationId="{2B8340DD-8623-CE31-DD1F-F9F186E78CF1}"/>
          </ac:picMkLst>
        </pc:picChg>
        <pc:picChg chg="ord">
          <ac:chgData name="Lucia Michielin" userId="S::lmichiel@ed.ac.uk::25d60082-b225-463e-a225-40b8a8c7c0b5" providerId="AD" clId="Web-{844648A4-B9AB-047D-FD27-32A90517438A}" dt="2023-01-30T13:29:56.335" v="756"/>
          <ac:picMkLst>
            <pc:docMk/>
            <pc:sldMk cId="3285609294" sldId="283"/>
            <ac:picMk id="8" creationId="{00000000-0000-0000-0000-000000000000}"/>
          </ac:picMkLst>
        </pc:picChg>
        <pc:picChg chg="add mod">
          <ac:chgData name="Lucia Michielin" userId="S::lmichiel@ed.ac.uk::25d60082-b225-463e-a225-40b8a8c7c0b5" providerId="AD" clId="Web-{844648A4-B9AB-047D-FD27-32A90517438A}" dt="2023-01-30T13:31:54.936" v="771" actId="1076"/>
          <ac:picMkLst>
            <pc:docMk/>
            <pc:sldMk cId="3285609294" sldId="283"/>
            <ac:picMk id="13" creationId="{C324C5BE-46F6-B278-023C-D3CA35C6C1FA}"/>
          </ac:picMkLst>
        </pc:picChg>
      </pc:sldChg>
      <pc:sldChg chg="addSp delSp modSp add mod ord replId setBg modClrScheme chgLayout">
        <pc:chgData name="Lucia Michielin" userId="S::lmichiel@ed.ac.uk::25d60082-b225-463e-a225-40b8a8c7c0b5" providerId="AD" clId="Web-{844648A4-B9AB-047D-FD27-32A90517438A}" dt="2023-01-30T13:34:34.009" v="780" actId="20577"/>
        <pc:sldMkLst>
          <pc:docMk/>
          <pc:sldMk cId="1571458581" sldId="284"/>
        </pc:sldMkLst>
        <pc:spChg chg="mod">
          <ac:chgData name="Lucia Michielin" userId="S::lmichiel@ed.ac.uk::25d60082-b225-463e-a225-40b8a8c7c0b5" providerId="AD" clId="Web-{844648A4-B9AB-047D-FD27-32A90517438A}" dt="2023-01-30T13:32:33.454" v="773" actId="14100"/>
          <ac:spMkLst>
            <pc:docMk/>
            <pc:sldMk cId="1571458581" sldId="284"/>
            <ac:spMk id="2" creationId="{038E88CF-3231-97F9-21B4-26F458936411}"/>
          </ac:spMkLst>
        </pc:spChg>
        <pc:spChg chg="mod">
          <ac:chgData name="Lucia Michielin" userId="S::lmichiel@ed.ac.uk::25d60082-b225-463e-a225-40b8a8c7c0b5" providerId="AD" clId="Web-{844648A4-B9AB-047D-FD27-32A90517438A}" dt="2023-01-30T11:54:46.327" v="652"/>
          <ac:spMkLst>
            <pc:docMk/>
            <pc:sldMk cId="1571458581" sldId="284"/>
            <ac:spMk id="7" creationId="{00000000-0000-0000-0000-000000000000}"/>
          </ac:spMkLst>
        </pc:spChg>
        <pc:spChg chg="del">
          <ac:chgData name="Lucia Michielin" userId="S::lmichiel@ed.ac.uk::25d60082-b225-463e-a225-40b8a8c7c0b5" providerId="AD" clId="Web-{844648A4-B9AB-047D-FD27-32A90517438A}" dt="2023-01-30T11:47:48.788" v="626"/>
          <ac:spMkLst>
            <pc:docMk/>
            <pc:sldMk cId="1571458581" sldId="284"/>
            <ac:spMk id="11" creationId="{00000000-0000-0000-0000-000000000000}"/>
          </ac:spMkLst>
        </pc:spChg>
        <pc:spChg chg="mod">
          <ac:chgData name="Lucia Michielin" userId="S::lmichiel@ed.ac.uk::25d60082-b225-463e-a225-40b8a8c7c0b5" providerId="AD" clId="Web-{844648A4-B9AB-047D-FD27-32A90517438A}" dt="2023-01-30T13:34:01.897" v="778" actId="14100"/>
          <ac:spMkLst>
            <pc:docMk/>
            <pc:sldMk cId="1571458581" sldId="284"/>
            <ac:spMk id="12" creationId="{00000000-0000-0000-0000-000000000000}"/>
          </ac:spMkLst>
        </pc:spChg>
        <pc:spChg chg="add mod">
          <ac:chgData name="Lucia Michielin" userId="S::lmichiel@ed.ac.uk::25d60082-b225-463e-a225-40b8a8c7c0b5" providerId="AD" clId="Web-{844648A4-B9AB-047D-FD27-32A90517438A}" dt="2023-01-30T11:55:02.453" v="661" actId="20577"/>
          <ac:spMkLst>
            <pc:docMk/>
            <pc:sldMk cId="1571458581" sldId="284"/>
            <ac:spMk id="13" creationId="{ADBCA80F-D356-DCF5-727C-ABA7A7E40B3E}"/>
          </ac:spMkLst>
        </pc:spChg>
        <pc:spChg chg="add mod">
          <ac:chgData name="Lucia Michielin" userId="S::lmichiel@ed.ac.uk::25d60082-b225-463e-a225-40b8a8c7c0b5" providerId="AD" clId="Web-{844648A4-B9AB-047D-FD27-32A90517438A}" dt="2023-01-30T13:34:34.009" v="780" actId="20577"/>
          <ac:spMkLst>
            <pc:docMk/>
            <pc:sldMk cId="1571458581" sldId="284"/>
            <ac:spMk id="15" creationId="{9E8E2364-1993-0B43-8EA6-731E66BAA809}"/>
          </ac:spMkLst>
        </pc:spChg>
        <pc:picChg chg="del">
          <ac:chgData name="Lucia Michielin" userId="S::lmichiel@ed.ac.uk::25d60082-b225-463e-a225-40b8a8c7c0b5" providerId="AD" clId="Web-{844648A4-B9AB-047D-FD27-32A90517438A}" dt="2023-01-30T11:54:22.421" v="646"/>
          <ac:picMkLst>
            <pc:docMk/>
            <pc:sldMk cId="1571458581" sldId="284"/>
            <ac:picMk id="3" creationId="{05B7C453-3885-0D7F-AA17-B71D7796BCC7}"/>
          </ac:picMkLst>
        </pc:picChg>
        <pc:picChg chg="add del mod">
          <ac:chgData name="Lucia Michielin" userId="S::lmichiel@ed.ac.uk::25d60082-b225-463e-a225-40b8a8c7c0b5" providerId="AD" clId="Web-{844648A4-B9AB-047D-FD27-32A90517438A}" dt="2023-01-30T11:51:33.754" v="630"/>
          <ac:picMkLst>
            <pc:docMk/>
            <pc:sldMk cId="1571458581" sldId="284"/>
            <ac:picMk id="4" creationId="{00E9EE01-06FC-7DA4-A0BB-3CE0B8C40548}"/>
          </ac:picMkLst>
        </pc:picChg>
        <pc:picChg chg="add del mod">
          <ac:chgData name="Lucia Michielin" userId="S::lmichiel@ed.ac.uk::25d60082-b225-463e-a225-40b8a8c7c0b5" providerId="AD" clId="Web-{844648A4-B9AB-047D-FD27-32A90517438A}" dt="2023-01-30T11:54:01.262" v="635"/>
          <ac:picMkLst>
            <pc:docMk/>
            <pc:sldMk cId="1571458581" sldId="284"/>
            <ac:picMk id="5" creationId="{6A9A2E35-356B-07B6-144E-AF3789A017BA}"/>
          </ac:picMkLst>
        </pc:picChg>
        <pc:picChg chg="add mod">
          <ac:chgData name="Lucia Michielin" userId="S::lmichiel@ed.ac.uk::25d60082-b225-463e-a225-40b8a8c7c0b5" providerId="AD" clId="Web-{844648A4-B9AB-047D-FD27-32A90517438A}" dt="2023-01-30T13:33:35.052" v="777" actId="1076"/>
          <ac:picMkLst>
            <pc:docMk/>
            <pc:sldMk cId="1571458581" sldId="284"/>
            <ac:picMk id="6" creationId="{E1020D30-47B1-6E18-98EE-0A4CAE5E7FA2}"/>
          </ac:picMkLst>
        </pc:picChg>
      </pc:sldChg>
      <pc:sldChg chg="new del">
        <pc:chgData name="Lucia Michielin" userId="S::lmichiel@ed.ac.uk::25d60082-b225-463e-a225-40b8a8c7c0b5" providerId="AD" clId="Web-{844648A4-B9AB-047D-FD27-32A90517438A}" dt="2023-01-30T11:18:16.908" v="167"/>
        <pc:sldMkLst>
          <pc:docMk/>
          <pc:sldMk cId="1657819301" sldId="284"/>
        </pc:sldMkLst>
      </pc:sldChg>
      <pc:sldChg chg="modSp add mod ord replId modClrScheme chgLayout">
        <pc:chgData name="Lucia Michielin" userId="S::lmichiel@ed.ac.uk::25d60082-b225-463e-a225-40b8a8c7c0b5" providerId="AD" clId="Web-{844648A4-B9AB-047D-FD27-32A90517438A}" dt="2023-01-30T14:43:48.026" v="1004" actId="20577"/>
        <pc:sldMkLst>
          <pc:docMk/>
          <pc:sldMk cId="1840000768" sldId="285"/>
        </pc:sldMkLst>
        <pc:spChg chg="mod">
          <ac:chgData name="Lucia Michielin" userId="S::lmichiel@ed.ac.uk::25d60082-b225-463e-a225-40b8a8c7c0b5" providerId="AD" clId="Web-{844648A4-B9AB-047D-FD27-32A90517438A}" dt="2023-01-30T14:43:48.026" v="1004" actId="20577"/>
          <ac:spMkLst>
            <pc:docMk/>
            <pc:sldMk cId="1840000768" sldId="285"/>
            <ac:spMk id="2" creationId="{80122320-6376-6FB7-BDE2-6096E77710EA}"/>
          </ac:spMkLst>
        </pc:spChg>
        <pc:spChg chg="mod">
          <ac:chgData name="Lucia Michielin" userId="S::lmichiel@ed.ac.uk::25d60082-b225-463e-a225-40b8a8c7c0b5" providerId="AD" clId="Web-{844648A4-B9AB-047D-FD27-32A90517438A}" dt="2023-01-30T13:37:03.378" v="784" actId="1076"/>
          <ac:spMkLst>
            <pc:docMk/>
            <pc:sldMk cId="1840000768" sldId="285"/>
            <ac:spMk id="16" creationId="{00000000-0000-0000-0000-000000000000}"/>
          </ac:spMkLst>
        </pc:spChg>
      </pc:sldChg>
      <pc:sldChg chg="new del">
        <pc:chgData name="Lucia Michielin" userId="S::lmichiel@ed.ac.uk::25d60082-b225-463e-a225-40b8a8c7c0b5" providerId="AD" clId="Web-{844648A4-B9AB-047D-FD27-32A90517438A}" dt="2023-01-30T11:19:01.895" v="176"/>
        <pc:sldMkLst>
          <pc:docMk/>
          <pc:sldMk cId="4159684438" sldId="285"/>
        </pc:sldMkLst>
      </pc:sldChg>
      <pc:sldChg chg="delSp modSp add mod ord replId modClrScheme chgLayout">
        <pc:chgData name="Lucia Michielin" userId="S::lmichiel@ed.ac.uk::25d60082-b225-463e-a225-40b8a8c7c0b5" providerId="AD" clId="Web-{844648A4-B9AB-047D-FD27-32A90517438A}" dt="2023-01-30T13:37:47.474" v="794" actId="1076"/>
        <pc:sldMkLst>
          <pc:docMk/>
          <pc:sldMk cId="2459780317" sldId="286"/>
        </pc:sldMkLst>
        <pc:spChg chg="mod">
          <ac:chgData name="Lucia Michielin" userId="S::lmichiel@ed.ac.uk::25d60082-b225-463e-a225-40b8a8c7c0b5" providerId="AD" clId="Web-{844648A4-B9AB-047D-FD27-32A90517438A}" dt="2023-01-30T13:37:29.504" v="789" actId="1076"/>
          <ac:spMkLst>
            <pc:docMk/>
            <pc:sldMk cId="2459780317" sldId="286"/>
            <ac:spMk id="2" creationId="{00000000-0000-0000-0000-000000000000}"/>
          </ac:spMkLst>
        </pc:spChg>
        <pc:spChg chg="mod">
          <ac:chgData name="Lucia Michielin" userId="S::lmichiel@ed.ac.uk::25d60082-b225-463e-a225-40b8a8c7c0b5" providerId="AD" clId="Web-{844648A4-B9AB-047D-FD27-32A90517438A}" dt="2023-01-30T13:37:21.879" v="787" actId="1076"/>
          <ac:spMkLst>
            <pc:docMk/>
            <pc:sldMk cId="2459780317" sldId="286"/>
            <ac:spMk id="4" creationId="{00000000-0000-0000-0000-000000000000}"/>
          </ac:spMkLst>
        </pc:spChg>
        <pc:spChg chg="mod">
          <ac:chgData name="Lucia Michielin" userId="S::lmichiel@ed.ac.uk::25d60082-b225-463e-a225-40b8a8c7c0b5" providerId="AD" clId="Web-{844648A4-B9AB-047D-FD27-32A90517438A}" dt="2023-01-30T13:37:47.474" v="794" actId="1076"/>
          <ac:spMkLst>
            <pc:docMk/>
            <pc:sldMk cId="2459780317" sldId="286"/>
            <ac:spMk id="14" creationId="{00000000-0000-0000-0000-000000000000}"/>
          </ac:spMkLst>
        </pc:spChg>
        <pc:picChg chg="mod">
          <ac:chgData name="Lucia Michielin" userId="S::lmichiel@ed.ac.uk::25d60082-b225-463e-a225-40b8a8c7c0b5" providerId="AD" clId="Web-{844648A4-B9AB-047D-FD27-32A90517438A}" dt="2023-01-30T13:37:42.239" v="792" actId="1076"/>
          <ac:picMkLst>
            <pc:docMk/>
            <pc:sldMk cId="2459780317" sldId="286"/>
            <ac:picMk id="3" creationId="{187CCFEA-D36D-27B6-07E5-47D2EFFB9AC3}"/>
          </ac:picMkLst>
        </pc:picChg>
        <pc:picChg chg="del">
          <ac:chgData name="Lucia Michielin" userId="S::lmichiel@ed.ac.uk::25d60082-b225-463e-a225-40b8a8c7c0b5" providerId="AD" clId="Web-{844648A4-B9AB-047D-FD27-32A90517438A}" dt="2023-01-30T13:37:34.255" v="791"/>
          <ac:picMkLst>
            <pc:docMk/>
            <pc:sldMk cId="2459780317" sldId="286"/>
            <ac:picMk id="6" creationId="{00000000-0000-0000-0000-000000000000}"/>
          </ac:picMkLst>
        </pc:picChg>
      </pc:sldChg>
      <pc:sldChg chg="addSp delSp modSp add mod ord replId setBg">
        <pc:chgData name="Lucia Michielin" userId="S::lmichiel@ed.ac.uk::25d60082-b225-463e-a225-40b8a8c7c0b5" providerId="AD" clId="Web-{844648A4-B9AB-047D-FD27-32A90517438A}" dt="2023-01-30T14:39:24.394" v="819" actId="20577"/>
        <pc:sldMkLst>
          <pc:docMk/>
          <pc:sldMk cId="1167169845" sldId="287"/>
        </pc:sldMkLst>
        <pc:spChg chg="add mod">
          <ac:chgData name="Lucia Michielin" userId="S::lmichiel@ed.ac.uk::25d60082-b225-463e-a225-40b8a8c7c0b5" providerId="AD" clId="Web-{844648A4-B9AB-047D-FD27-32A90517438A}" dt="2023-01-30T14:39:24.394" v="819" actId="20577"/>
          <ac:spMkLst>
            <pc:docMk/>
            <pc:sldMk cId="1167169845" sldId="287"/>
            <ac:spMk id="2" creationId="{14EF8C72-7762-F817-E976-539183F2CFA0}"/>
          </ac:spMkLst>
        </pc:spChg>
        <pc:spChg chg="del">
          <ac:chgData name="Lucia Michielin" userId="S::lmichiel@ed.ac.uk::25d60082-b225-463e-a225-40b8a8c7c0b5" providerId="AD" clId="Web-{844648A4-B9AB-047D-FD27-32A90517438A}" dt="2023-01-30T13:21:59.726" v="709"/>
          <ac:spMkLst>
            <pc:docMk/>
            <pc:sldMk cId="1167169845" sldId="287"/>
            <ac:spMk id="2" creationId="{80122320-6376-6FB7-BDE2-6096E77710EA}"/>
          </ac:spMkLst>
        </pc:spChg>
        <pc:spChg chg="add mod">
          <ac:chgData name="Lucia Michielin" userId="S::lmichiel@ed.ac.uk::25d60082-b225-463e-a225-40b8a8c7c0b5" providerId="AD" clId="Web-{844648A4-B9AB-047D-FD27-32A90517438A}" dt="2023-01-30T13:22:10.258" v="712" actId="14100"/>
          <ac:spMkLst>
            <pc:docMk/>
            <pc:sldMk cId="1167169845" sldId="287"/>
            <ac:spMk id="4" creationId="{DC48F22F-3EA9-7F98-6314-C7CB72CFDDBA}"/>
          </ac:spMkLst>
        </pc:spChg>
        <pc:spChg chg="del">
          <ac:chgData name="Lucia Michielin" userId="S::lmichiel@ed.ac.uk::25d60082-b225-463e-a225-40b8a8c7c0b5" providerId="AD" clId="Web-{844648A4-B9AB-047D-FD27-32A90517438A}" dt="2023-01-30T13:22:01.773" v="710"/>
          <ac:spMkLst>
            <pc:docMk/>
            <pc:sldMk cId="1167169845" sldId="287"/>
            <ac:spMk id="16" creationId="{00000000-0000-0000-0000-000000000000}"/>
          </ac:spMkLst>
        </pc:spChg>
        <pc:picChg chg="add mod ord">
          <ac:chgData name="Lucia Michielin" userId="S::lmichiel@ed.ac.uk::25d60082-b225-463e-a225-40b8a8c7c0b5" providerId="AD" clId="Web-{844648A4-B9AB-047D-FD27-32A90517438A}" dt="2023-01-30T14:33:15.540" v="795" actId="1076"/>
          <ac:picMkLst>
            <pc:docMk/>
            <pc:sldMk cId="1167169845" sldId="287"/>
            <ac:picMk id="11" creationId="{68CFA36F-E0FF-D100-1646-534167391B26}"/>
          </ac:picMkLst>
        </pc:picChg>
      </pc:sldChg>
      <pc:sldChg chg="add ord">
        <pc:chgData name="Lucia Michielin" userId="S::lmichiel@ed.ac.uk::25d60082-b225-463e-a225-40b8a8c7c0b5" providerId="AD" clId="Web-{844648A4-B9AB-047D-FD27-32A90517438A}" dt="2023-01-30T14:44:52.059" v="1006"/>
        <pc:sldMkLst>
          <pc:docMk/>
          <pc:sldMk cId="1661217771" sldId="288"/>
        </pc:sldMkLst>
      </pc:sldChg>
      <pc:sldMasterChg chg="add del addSldLayout delSldLayout">
        <pc:chgData name="Lucia Michielin" userId="S::lmichiel@ed.ac.uk::25d60082-b225-463e-a225-40b8a8c7c0b5" providerId="AD" clId="Web-{844648A4-B9AB-047D-FD27-32A90517438A}" dt="2023-01-30T14:44:49.152" v="1005"/>
        <pc:sldMasterMkLst>
          <pc:docMk/>
          <pc:sldMasterMk cId="1403325654" sldId="2147483648"/>
        </pc:sldMasterMkLst>
        <pc:sldLayoutChg chg="add del">
          <pc:chgData name="Lucia Michielin" userId="S::lmichiel@ed.ac.uk::25d60082-b225-463e-a225-40b8a8c7c0b5" providerId="AD" clId="Web-{844648A4-B9AB-047D-FD27-32A90517438A}" dt="2023-01-30T14:44:49.152" v="1005"/>
          <pc:sldLayoutMkLst>
            <pc:docMk/>
            <pc:sldMasterMk cId="1403325654" sldId="2147483648"/>
            <pc:sldLayoutMk cId="3479997295" sldId="2147483649"/>
          </pc:sldLayoutMkLst>
        </pc:sldLayoutChg>
        <pc:sldLayoutChg chg="add del">
          <pc:chgData name="Lucia Michielin" userId="S::lmichiel@ed.ac.uk::25d60082-b225-463e-a225-40b8a8c7c0b5" providerId="AD" clId="Web-{844648A4-B9AB-047D-FD27-32A90517438A}" dt="2023-01-30T14:44:49.152" v="1005"/>
          <pc:sldLayoutMkLst>
            <pc:docMk/>
            <pc:sldMasterMk cId="1403325654" sldId="2147483648"/>
            <pc:sldLayoutMk cId="1028686953" sldId="2147483650"/>
          </pc:sldLayoutMkLst>
        </pc:sldLayoutChg>
        <pc:sldLayoutChg chg="add del">
          <pc:chgData name="Lucia Michielin" userId="S::lmichiel@ed.ac.uk::25d60082-b225-463e-a225-40b8a8c7c0b5" providerId="AD" clId="Web-{844648A4-B9AB-047D-FD27-32A90517438A}" dt="2023-01-30T14:44:49.152" v="1005"/>
          <pc:sldLayoutMkLst>
            <pc:docMk/>
            <pc:sldMasterMk cId="1403325654" sldId="2147483648"/>
            <pc:sldLayoutMk cId="3776536556" sldId="2147483651"/>
          </pc:sldLayoutMkLst>
        </pc:sldLayoutChg>
        <pc:sldLayoutChg chg="add del">
          <pc:chgData name="Lucia Michielin" userId="S::lmichiel@ed.ac.uk::25d60082-b225-463e-a225-40b8a8c7c0b5" providerId="AD" clId="Web-{844648A4-B9AB-047D-FD27-32A90517438A}" dt="2023-01-30T14:44:49.152" v="1005"/>
          <pc:sldLayoutMkLst>
            <pc:docMk/>
            <pc:sldMasterMk cId="1403325654" sldId="2147483648"/>
            <pc:sldLayoutMk cId="1956452543" sldId="2147483652"/>
          </pc:sldLayoutMkLst>
        </pc:sldLayoutChg>
        <pc:sldLayoutChg chg="add del">
          <pc:chgData name="Lucia Michielin" userId="S::lmichiel@ed.ac.uk::25d60082-b225-463e-a225-40b8a8c7c0b5" providerId="AD" clId="Web-{844648A4-B9AB-047D-FD27-32A90517438A}" dt="2023-01-30T14:44:49.152" v="1005"/>
          <pc:sldLayoutMkLst>
            <pc:docMk/>
            <pc:sldMasterMk cId="1403325654" sldId="2147483648"/>
            <pc:sldLayoutMk cId="3736117620" sldId="2147483653"/>
          </pc:sldLayoutMkLst>
        </pc:sldLayoutChg>
        <pc:sldLayoutChg chg="add del">
          <pc:chgData name="Lucia Michielin" userId="S::lmichiel@ed.ac.uk::25d60082-b225-463e-a225-40b8a8c7c0b5" providerId="AD" clId="Web-{844648A4-B9AB-047D-FD27-32A90517438A}" dt="2023-01-30T14:44:49.152" v="1005"/>
          <pc:sldLayoutMkLst>
            <pc:docMk/>
            <pc:sldMasterMk cId="1403325654" sldId="2147483648"/>
            <pc:sldLayoutMk cId="2074243412" sldId="2147483654"/>
          </pc:sldLayoutMkLst>
        </pc:sldLayoutChg>
        <pc:sldLayoutChg chg="add del">
          <pc:chgData name="Lucia Michielin" userId="S::lmichiel@ed.ac.uk::25d60082-b225-463e-a225-40b8a8c7c0b5" providerId="AD" clId="Web-{844648A4-B9AB-047D-FD27-32A90517438A}" dt="2023-01-30T14:44:49.152" v="1005"/>
          <pc:sldLayoutMkLst>
            <pc:docMk/>
            <pc:sldMasterMk cId="1403325654" sldId="2147483648"/>
            <pc:sldLayoutMk cId="1331456749" sldId="2147483655"/>
          </pc:sldLayoutMkLst>
        </pc:sldLayoutChg>
        <pc:sldLayoutChg chg="add del">
          <pc:chgData name="Lucia Michielin" userId="S::lmichiel@ed.ac.uk::25d60082-b225-463e-a225-40b8a8c7c0b5" providerId="AD" clId="Web-{844648A4-B9AB-047D-FD27-32A90517438A}" dt="2023-01-30T14:44:49.152" v="1005"/>
          <pc:sldLayoutMkLst>
            <pc:docMk/>
            <pc:sldMasterMk cId="1403325654" sldId="2147483648"/>
            <pc:sldLayoutMk cId="72730778" sldId="2147483656"/>
          </pc:sldLayoutMkLst>
        </pc:sldLayoutChg>
        <pc:sldLayoutChg chg="add del">
          <pc:chgData name="Lucia Michielin" userId="S::lmichiel@ed.ac.uk::25d60082-b225-463e-a225-40b8a8c7c0b5" providerId="AD" clId="Web-{844648A4-B9AB-047D-FD27-32A90517438A}" dt="2023-01-30T14:44:49.152" v="1005"/>
          <pc:sldLayoutMkLst>
            <pc:docMk/>
            <pc:sldMasterMk cId="1403325654" sldId="2147483648"/>
            <pc:sldLayoutMk cId="673738805" sldId="2147483657"/>
          </pc:sldLayoutMkLst>
        </pc:sldLayoutChg>
        <pc:sldLayoutChg chg="add del">
          <pc:chgData name="Lucia Michielin" userId="S::lmichiel@ed.ac.uk::25d60082-b225-463e-a225-40b8a8c7c0b5" providerId="AD" clId="Web-{844648A4-B9AB-047D-FD27-32A90517438A}" dt="2023-01-30T14:44:49.152" v="1005"/>
          <pc:sldLayoutMkLst>
            <pc:docMk/>
            <pc:sldMasterMk cId="1403325654" sldId="2147483648"/>
            <pc:sldLayoutMk cId="992711537" sldId="2147483658"/>
          </pc:sldLayoutMkLst>
        </pc:sldLayoutChg>
        <pc:sldLayoutChg chg="add del">
          <pc:chgData name="Lucia Michielin" userId="S::lmichiel@ed.ac.uk::25d60082-b225-463e-a225-40b8a8c7c0b5" providerId="AD" clId="Web-{844648A4-B9AB-047D-FD27-32A90517438A}" dt="2023-01-30T14:44:49.152" v="1005"/>
          <pc:sldLayoutMkLst>
            <pc:docMk/>
            <pc:sldMasterMk cId="1403325654" sldId="2147483648"/>
            <pc:sldLayoutMk cId="3382036429" sldId="2147483659"/>
          </pc:sldLayoutMkLst>
        </pc:sldLayoutChg>
      </pc:sldMasterChg>
      <pc:sldMasterChg chg="add del addSldLayout delSldLayout modSldLayout">
        <pc:chgData name="Lucia Michielin" userId="S::lmichiel@ed.ac.uk::25d60082-b225-463e-a225-40b8a8c7c0b5" providerId="AD" clId="Web-{844648A4-B9AB-047D-FD27-32A90517438A}" dt="2023-01-30T11:47:14.661" v="621"/>
        <pc:sldMasterMkLst>
          <pc:docMk/>
          <pc:sldMasterMk cId="2485521765" sldId="2147483660"/>
        </pc:sldMasterMkLst>
        <pc:sldLayoutChg chg="add del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2485521765" sldId="2147483660"/>
            <pc:sldLayoutMk cId="3668611088" sldId="2147483661"/>
          </pc:sldLayoutMkLst>
        </pc:sldLayoutChg>
        <pc:sldLayoutChg chg="add del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2485521765" sldId="2147483660"/>
            <pc:sldLayoutMk cId="35332097" sldId="2147483662"/>
          </pc:sldLayoutMkLst>
        </pc:sldLayoutChg>
        <pc:sldLayoutChg chg="add del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2485521765" sldId="2147483660"/>
            <pc:sldLayoutMk cId="4224994538" sldId="2147483663"/>
          </pc:sldLayoutMkLst>
        </pc:sldLayoutChg>
        <pc:sldLayoutChg chg="add del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2485521765" sldId="2147483660"/>
            <pc:sldLayoutMk cId="2994369390" sldId="2147483664"/>
          </pc:sldLayoutMkLst>
        </pc:sldLayoutChg>
        <pc:sldLayoutChg chg="add del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2485521765" sldId="2147483660"/>
            <pc:sldLayoutMk cId="2744284297" sldId="2147483665"/>
          </pc:sldLayoutMkLst>
        </pc:sldLayoutChg>
        <pc:sldLayoutChg chg="add del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2485521765" sldId="2147483660"/>
            <pc:sldLayoutMk cId="1704330426" sldId="2147483666"/>
          </pc:sldLayoutMkLst>
        </pc:sldLayoutChg>
        <pc:sldLayoutChg chg="add del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2485521765" sldId="2147483660"/>
            <pc:sldLayoutMk cId="3881988247" sldId="2147483667"/>
          </pc:sldLayoutMkLst>
        </pc:sldLayoutChg>
        <pc:sldLayoutChg chg="add del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2485521765" sldId="2147483660"/>
            <pc:sldLayoutMk cId="2018095133" sldId="2147483668"/>
          </pc:sldLayoutMkLst>
        </pc:sldLayoutChg>
        <pc:sldLayoutChg chg="add del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2485521765" sldId="2147483660"/>
            <pc:sldLayoutMk cId="2639050044" sldId="2147483669"/>
          </pc:sldLayoutMkLst>
        </pc:sldLayoutChg>
        <pc:sldLayoutChg chg="add del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2485521765" sldId="2147483660"/>
            <pc:sldLayoutMk cId="1812029607" sldId="2147483670"/>
          </pc:sldLayoutMkLst>
        </pc:sldLayoutChg>
        <pc:sldLayoutChg chg="add del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2485521765" sldId="2147483660"/>
            <pc:sldLayoutMk cId="1837337852" sldId="2147483671"/>
          </pc:sldLayoutMkLst>
        </pc:sldLayoutChg>
      </pc:sldMasterChg>
      <pc:sldMasterChg chg="add addSldLayout modSldLayout">
        <pc:chgData name="Lucia Michielin" userId="S::lmichiel@ed.ac.uk::25d60082-b225-463e-a225-40b8a8c7c0b5" providerId="AD" clId="Web-{844648A4-B9AB-047D-FD27-32A90517438A}" dt="2023-01-30T11:47:14.661" v="621"/>
        <pc:sldMasterMkLst>
          <pc:docMk/>
          <pc:sldMasterMk cId="3471636211" sldId="2147483672"/>
        </pc:sldMasterMkLst>
        <pc:sldLayoutChg chg="add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3471636211" sldId="2147483672"/>
            <pc:sldLayoutMk cId="549315303" sldId="2147483673"/>
          </pc:sldLayoutMkLst>
        </pc:sldLayoutChg>
        <pc:sldLayoutChg chg="add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3471636211" sldId="2147483672"/>
            <pc:sldLayoutMk cId="3380123616" sldId="2147483674"/>
          </pc:sldLayoutMkLst>
        </pc:sldLayoutChg>
        <pc:sldLayoutChg chg="add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3471636211" sldId="2147483672"/>
            <pc:sldLayoutMk cId="3338835762" sldId="2147483675"/>
          </pc:sldLayoutMkLst>
        </pc:sldLayoutChg>
        <pc:sldLayoutChg chg="add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3471636211" sldId="2147483672"/>
            <pc:sldLayoutMk cId="1339309591" sldId="2147483676"/>
          </pc:sldLayoutMkLst>
        </pc:sldLayoutChg>
        <pc:sldLayoutChg chg="add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3471636211" sldId="2147483672"/>
            <pc:sldLayoutMk cId="2396781824" sldId="2147483677"/>
          </pc:sldLayoutMkLst>
        </pc:sldLayoutChg>
        <pc:sldLayoutChg chg="add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3471636211" sldId="2147483672"/>
            <pc:sldLayoutMk cId="604460528" sldId="2147483678"/>
          </pc:sldLayoutMkLst>
        </pc:sldLayoutChg>
        <pc:sldLayoutChg chg="add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3471636211" sldId="2147483672"/>
            <pc:sldLayoutMk cId="788272959" sldId="2147483679"/>
          </pc:sldLayoutMkLst>
        </pc:sldLayoutChg>
        <pc:sldLayoutChg chg="add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3471636211" sldId="2147483672"/>
            <pc:sldLayoutMk cId="1989627707" sldId="2147483680"/>
          </pc:sldLayoutMkLst>
        </pc:sldLayoutChg>
        <pc:sldLayoutChg chg="add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3471636211" sldId="2147483672"/>
            <pc:sldLayoutMk cId="754978495" sldId="2147483681"/>
          </pc:sldLayoutMkLst>
        </pc:sldLayoutChg>
        <pc:sldLayoutChg chg="add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3471636211" sldId="2147483672"/>
            <pc:sldLayoutMk cId="2001489763" sldId="2147483682"/>
          </pc:sldLayoutMkLst>
        </pc:sldLayoutChg>
        <pc:sldLayoutChg chg="add mod replId">
          <pc:chgData name="Lucia Michielin" userId="S::lmichiel@ed.ac.uk::25d60082-b225-463e-a225-40b8a8c7c0b5" providerId="AD" clId="Web-{844648A4-B9AB-047D-FD27-32A90517438A}" dt="2023-01-30T11:47:14.661" v="621"/>
          <pc:sldLayoutMkLst>
            <pc:docMk/>
            <pc:sldMasterMk cId="3471636211" sldId="2147483672"/>
            <pc:sldLayoutMk cId="2059746869" sldId="2147483683"/>
          </pc:sldLayoutMkLst>
        </pc:sldLayoutChg>
      </pc:sldMasterChg>
    </pc:docChg>
  </pc:docChgLst>
  <pc:docChgLst>
    <pc:chgData name="Jessica Witte" userId="S::jwitte@ed.ac.uk::ec476cf8-ee68-41d5-93ba-0f6bcde8a09a" providerId="AD" clId="Web-{75CC44BE-C9DA-4253-8B1B-02FF11720A8F}"/>
    <pc:docChg chg="delSld sldOrd">
      <pc:chgData name="Jessica Witte" userId="S::jwitte@ed.ac.uk::ec476cf8-ee68-41d5-93ba-0f6bcde8a09a" providerId="AD" clId="Web-{75CC44BE-C9DA-4253-8B1B-02FF11720A8F}" dt="2023-02-02T09:39:31.826" v="3"/>
      <pc:docMkLst>
        <pc:docMk/>
      </pc:docMkLst>
      <pc:sldChg chg="del">
        <pc:chgData name="Jessica Witte" userId="S::jwitte@ed.ac.uk::ec476cf8-ee68-41d5-93ba-0f6bcde8a09a" providerId="AD" clId="Web-{75CC44BE-C9DA-4253-8B1B-02FF11720A8F}" dt="2023-02-02T09:36:46.664" v="0"/>
        <pc:sldMkLst>
          <pc:docMk/>
          <pc:sldMk cId="4107491630" sldId="276"/>
        </pc:sldMkLst>
      </pc:sldChg>
      <pc:sldChg chg="ord">
        <pc:chgData name="Jessica Witte" userId="S::jwitte@ed.ac.uk::ec476cf8-ee68-41d5-93ba-0f6bcde8a09a" providerId="AD" clId="Web-{75CC44BE-C9DA-4253-8B1B-02FF11720A8F}" dt="2023-02-02T09:39:24.607" v="1"/>
        <pc:sldMkLst>
          <pc:docMk/>
          <pc:sldMk cId="1571458581" sldId="284"/>
        </pc:sldMkLst>
      </pc:sldChg>
      <pc:sldChg chg="ord">
        <pc:chgData name="Jessica Witte" userId="S::jwitte@ed.ac.uk::ec476cf8-ee68-41d5-93ba-0f6bcde8a09a" providerId="AD" clId="Web-{75CC44BE-C9DA-4253-8B1B-02FF11720A8F}" dt="2023-02-02T09:39:31.826" v="3"/>
        <pc:sldMkLst>
          <pc:docMk/>
          <pc:sldMk cId="1840000768" sldId="285"/>
        </pc:sldMkLst>
      </pc:sldChg>
      <pc:sldChg chg="ord">
        <pc:chgData name="Jessica Witte" userId="S::jwitte@ed.ac.uk::ec476cf8-ee68-41d5-93ba-0f6bcde8a09a" providerId="AD" clId="Web-{75CC44BE-C9DA-4253-8B1B-02FF11720A8F}" dt="2023-02-02T09:39:26.919" v="2"/>
        <pc:sldMkLst>
          <pc:docMk/>
          <pc:sldMk cId="1167169845" sldId="287"/>
        </pc:sldMkLst>
      </pc:sldChg>
    </pc:docChg>
  </pc:docChgLst>
  <pc:docChgLst>
    <pc:chgData name="Jessica Witte" userId="ec476cf8-ee68-41d5-93ba-0f6bcde8a09a" providerId="ADAL" clId="{D4152EAD-E779-CA43-9CFE-B3626D21A0C4}"/>
    <pc:docChg chg="undo custSel modSld">
      <pc:chgData name="Jessica Witte" userId="ec476cf8-ee68-41d5-93ba-0f6bcde8a09a" providerId="ADAL" clId="{D4152EAD-E779-CA43-9CFE-B3626D21A0C4}" dt="2023-01-27T18:37:58.597" v="2848" actId="20577"/>
      <pc:docMkLst>
        <pc:docMk/>
      </pc:docMkLst>
      <pc:sldChg chg="addSp delSp modSp mod">
        <pc:chgData name="Jessica Witte" userId="ec476cf8-ee68-41d5-93ba-0f6bcde8a09a" providerId="ADAL" clId="{D4152EAD-E779-CA43-9CFE-B3626D21A0C4}" dt="2023-01-27T18:09:34.505" v="435"/>
        <pc:sldMkLst>
          <pc:docMk/>
          <pc:sldMk cId="607431022" sldId="257"/>
        </pc:sldMkLst>
        <pc:picChg chg="add mod">
          <ac:chgData name="Jessica Witte" userId="ec476cf8-ee68-41d5-93ba-0f6bcde8a09a" providerId="ADAL" clId="{D4152EAD-E779-CA43-9CFE-B3626D21A0C4}" dt="2023-01-27T18:09:34.505" v="435"/>
          <ac:picMkLst>
            <pc:docMk/>
            <pc:sldMk cId="607431022" sldId="257"/>
            <ac:picMk id="3" creationId="{187CCFEA-D36D-27B6-07E5-47D2EFFB9AC3}"/>
          </ac:picMkLst>
        </pc:picChg>
        <pc:picChg chg="del">
          <ac:chgData name="Jessica Witte" userId="ec476cf8-ee68-41d5-93ba-0f6bcde8a09a" providerId="ADAL" clId="{D4152EAD-E779-CA43-9CFE-B3626D21A0C4}" dt="2023-01-27T18:07:21.111" v="393" actId="21"/>
          <ac:picMkLst>
            <pc:docMk/>
            <pc:sldMk cId="607431022" sldId="257"/>
            <ac:picMk id="5" creationId="{00000000-0000-0000-0000-000000000000}"/>
          </ac:picMkLst>
        </pc:picChg>
      </pc:sldChg>
      <pc:sldChg chg="addSp delSp modSp mod">
        <pc:chgData name="Jessica Witte" userId="ec476cf8-ee68-41d5-93ba-0f6bcde8a09a" providerId="ADAL" clId="{D4152EAD-E779-CA43-9CFE-B3626D21A0C4}" dt="2023-01-27T18:10:22.851" v="445" actId="14100"/>
        <pc:sldMkLst>
          <pc:docMk/>
          <pc:sldMk cId="153338831" sldId="258"/>
        </pc:sldMkLst>
        <pc:spChg chg="mod">
          <ac:chgData name="Jessica Witte" userId="ec476cf8-ee68-41d5-93ba-0f6bcde8a09a" providerId="ADAL" clId="{D4152EAD-E779-CA43-9CFE-B3626D21A0C4}" dt="2023-01-27T17:59:53.892" v="128" actId="113"/>
          <ac:spMkLst>
            <pc:docMk/>
            <pc:sldMk cId="153338831" sldId="258"/>
            <ac:spMk id="17" creationId="{00000000-0000-0000-0000-000000000000}"/>
          </ac:spMkLst>
        </pc:spChg>
        <pc:picChg chg="mod">
          <ac:chgData name="Jessica Witte" userId="ec476cf8-ee68-41d5-93ba-0f6bcde8a09a" providerId="ADAL" clId="{D4152EAD-E779-CA43-9CFE-B3626D21A0C4}" dt="2023-01-27T18:10:22.851" v="445" actId="14100"/>
          <ac:picMkLst>
            <pc:docMk/>
            <pc:sldMk cId="153338831" sldId="258"/>
            <ac:picMk id="5" creationId="{00000000-0000-0000-0000-000000000000}"/>
          </ac:picMkLst>
        </pc:picChg>
        <pc:cxnChg chg="add del mod">
          <ac:chgData name="Jessica Witte" userId="ec476cf8-ee68-41d5-93ba-0f6bcde8a09a" providerId="ADAL" clId="{D4152EAD-E779-CA43-9CFE-B3626D21A0C4}" dt="2023-01-27T17:59:49.482" v="126"/>
          <ac:cxnSpMkLst>
            <pc:docMk/>
            <pc:sldMk cId="153338831" sldId="258"/>
            <ac:cxnSpMk id="2" creationId="{2A8874F3-73F0-08FB-0A4C-7BDC26892543}"/>
          </ac:cxnSpMkLst>
        </pc:cxnChg>
      </pc:sldChg>
      <pc:sldChg chg="addSp delSp modSp mod">
        <pc:chgData name="Jessica Witte" userId="ec476cf8-ee68-41d5-93ba-0f6bcde8a09a" providerId="ADAL" clId="{D4152EAD-E779-CA43-9CFE-B3626D21A0C4}" dt="2023-01-27T18:09:58.168" v="438" actId="1076"/>
        <pc:sldMkLst>
          <pc:docMk/>
          <pc:sldMk cId="2976271424" sldId="271"/>
        </pc:sldMkLst>
        <pc:spChg chg="mod">
          <ac:chgData name="Jessica Witte" userId="ec476cf8-ee68-41d5-93ba-0f6bcde8a09a" providerId="ADAL" clId="{D4152EAD-E779-CA43-9CFE-B3626D21A0C4}" dt="2023-01-27T17:58:33.010" v="113" actId="20577"/>
          <ac:spMkLst>
            <pc:docMk/>
            <pc:sldMk cId="2976271424" sldId="271"/>
            <ac:spMk id="11" creationId="{00000000-0000-0000-0000-000000000000}"/>
          </ac:spMkLst>
        </pc:spChg>
        <pc:spChg chg="mod">
          <ac:chgData name="Jessica Witte" userId="ec476cf8-ee68-41d5-93ba-0f6bcde8a09a" providerId="ADAL" clId="{D4152EAD-E779-CA43-9CFE-B3626D21A0C4}" dt="2023-01-27T17:48:33.404" v="1" actId="1076"/>
          <ac:spMkLst>
            <pc:docMk/>
            <pc:sldMk cId="2976271424" sldId="271"/>
            <ac:spMk id="12" creationId="{00000000-0000-0000-0000-000000000000}"/>
          </ac:spMkLst>
        </pc:spChg>
        <pc:spChg chg="mod">
          <ac:chgData name="Jessica Witte" userId="ec476cf8-ee68-41d5-93ba-0f6bcde8a09a" providerId="ADAL" clId="{D4152EAD-E779-CA43-9CFE-B3626D21A0C4}" dt="2023-01-27T17:52:49.686" v="51" actId="120"/>
          <ac:spMkLst>
            <pc:docMk/>
            <pc:sldMk cId="2976271424" sldId="271"/>
            <ac:spMk id="13" creationId="{00000000-0000-0000-0000-000000000000}"/>
          </ac:spMkLst>
        </pc:spChg>
        <pc:spChg chg="mod">
          <ac:chgData name="Jessica Witte" userId="ec476cf8-ee68-41d5-93ba-0f6bcde8a09a" providerId="ADAL" clId="{D4152EAD-E779-CA43-9CFE-B3626D21A0C4}" dt="2023-01-27T17:51:54.497" v="41" actId="1076"/>
          <ac:spMkLst>
            <pc:docMk/>
            <pc:sldMk cId="2976271424" sldId="271"/>
            <ac:spMk id="19" creationId="{00000000-0000-0000-0000-000000000000}"/>
          </ac:spMkLst>
        </pc:spChg>
        <pc:spChg chg="mod">
          <ac:chgData name="Jessica Witte" userId="ec476cf8-ee68-41d5-93ba-0f6bcde8a09a" providerId="ADAL" clId="{D4152EAD-E779-CA43-9CFE-B3626D21A0C4}" dt="2023-01-27T17:58:19.243" v="111" actId="20577"/>
          <ac:spMkLst>
            <pc:docMk/>
            <pc:sldMk cId="2976271424" sldId="271"/>
            <ac:spMk id="20" creationId="{00000000-0000-0000-0000-000000000000}"/>
          </ac:spMkLst>
        </pc:spChg>
        <pc:picChg chg="mod">
          <ac:chgData name="Jessica Witte" userId="ec476cf8-ee68-41d5-93ba-0f6bcde8a09a" providerId="ADAL" clId="{D4152EAD-E779-CA43-9CFE-B3626D21A0C4}" dt="2023-01-27T17:50:00.843" v="25" actId="1076"/>
          <ac:picMkLst>
            <pc:docMk/>
            <pc:sldMk cId="2976271424" sldId="271"/>
            <ac:picMk id="3" creationId="{00000000-0000-0000-0000-000000000000}"/>
          </ac:picMkLst>
        </pc:picChg>
        <pc:picChg chg="mod">
          <ac:chgData name="Jessica Witte" userId="ec476cf8-ee68-41d5-93ba-0f6bcde8a09a" providerId="ADAL" clId="{D4152EAD-E779-CA43-9CFE-B3626D21A0C4}" dt="2023-01-27T18:09:58.168" v="438" actId="1076"/>
          <ac:picMkLst>
            <pc:docMk/>
            <pc:sldMk cId="2976271424" sldId="271"/>
            <ac:picMk id="5" creationId="{00000000-0000-0000-0000-000000000000}"/>
          </ac:picMkLst>
        </pc:picChg>
        <pc:picChg chg="mod">
          <ac:chgData name="Jessica Witte" userId="ec476cf8-ee68-41d5-93ba-0f6bcde8a09a" providerId="ADAL" clId="{D4152EAD-E779-CA43-9CFE-B3626D21A0C4}" dt="2023-01-27T17:58:52.761" v="118" actId="1076"/>
          <ac:picMkLst>
            <pc:docMk/>
            <pc:sldMk cId="2976271424" sldId="271"/>
            <ac:picMk id="6" creationId="{00000000-0000-0000-0000-000000000000}"/>
          </ac:picMkLst>
        </pc:picChg>
        <pc:picChg chg="mod">
          <ac:chgData name="Jessica Witte" userId="ec476cf8-ee68-41d5-93ba-0f6bcde8a09a" providerId="ADAL" clId="{D4152EAD-E779-CA43-9CFE-B3626D21A0C4}" dt="2023-01-27T17:58:49.547" v="117" actId="1076"/>
          <ac:picMkLst>
            <pc:docMk/>
            <pc:sldMk cId="2976271424" sldId="271"/>
            <ac:picMk id="18" creationId="{00000000-0000-0000-0000-000000000000}"/>
          </ac:picMkLst>
        </pc:picChg>
        <pc:picChg chg="del mod">
          <ac:chgData name="Jessica Witte" userId="ec476cf8-ee68-41d5-93ba-0f6bcde8a09a" providerId="ADAL" clId="{D4152EAD-E779-CA43-9CFE-B3626D21A0C4}" dt="2023-01-27T17:49:19.433" v="12" actId="478"/>
          <ac:picMkLst>
            <pc:docMk/>
            <pc:sldMk cId="2976271424" sldId="271"/>
            <ac:picMk id="21" creationId="{00000000-0000-0000-0000-000000000000}"/>
          </ac:picMkLst>
        </pc:picChg>
        <pc:cxnChg chg="add del">
          <ac:chgData name="Jessica Witte" userId="ec476cf8-ee68-41d5-93ba-0f6bcde8a09a" providerId="ADAL" clId="{D4152EAD-E779-CA43-9CFE-B3626D21A0C4}" dt="2023-01-27T17:52:34.348" v="46" actId="478"/>
          <ac:cxnSpMkLst>
            <pc:docMk/>
            <pc:sldMk cId="2976271424" sldId="271"/>
            <ac:cxnSpMk id="4" creationId="{BD6DA473-59D7-26F0-FE71-7A7594A5681F}"/>
          </ac:cxnSpMkLst>
        </pc:cxnChg>
        <pc:cxnChg chg="add mod">
          <ac:chgData name="Jessica Witte" userId="ec476cf8-ee68-41d5-93ba-0f6bcde8a09a" providerId="ADAL" clId="{D4152EAD-E779-CA43-9CFE-B3626D21A0C4}" dt="2023-01-27T17:57:34.812" v="105" actId="14100"/>
          <ac:cxnSpMkLst>
            <pc:docMk/>
            <pc:sldMk cId="2976271424" sldId="271"/>
            <ac:cxnSpMk id="16" creationId="{BFBC37DD-0D8D-0152-1225-248AE265366E}"/>
          </ac:cxnSpMkLst>
        </pc:cxnChg>
        <pc:cxnChg chg="add mod">
          <ac:chgData name="Jessica Witte" userId="ec476cf8-ee68-41d5-93ba-0f6bcde8a09a" providerId="ADAL" clId="{D4152EAD-E779-CA43-9CFE-B3626D21A0C4}" dt="2023-01-27T17:57:01.972" v="94" actId="14100"/>
          <ac:cxnSpMkLst>
            <pc:docMk/>
            <pc:sldMk cId="2976271424" sldId="271"/>
            <ac:cxnSpMk id="22" creationId="{2954B870-C132-1E8F-A276-753465F56A95}"/>
          </ac:cxnSpMkLst>
        </pc:cxnChg>
        <pc:cxnChg chg="add del">
          <ac:chgData name="Jessica Witte" userId="ec476cf8-ee68-41d5-93ba-0f6bcde8a09a" providerId="ADAL" clId="{D4152EAD-E779-CA43-9CFE-B3626D21A0C4}" dt="2023-01-27T17:55:07.663" v="69" actId="478"/>
          <ac:cxnSpMkLst>
            <pc:docMk/>
            <pc:sldMk cId="2976271424" sldId="271"/>
            <ac:cxnSpMk id="27" creationId="{923AED69-A171-4A89-DDA8-31A55EC01E9A}"/>
          </ac:cxnSpMkLst>
        </pc:cxnChg>
        <pc:cxnChg chg="add del">
          <ac:chgData name="Jessica Witte" userId="ec476cf8-ee68-41d5-93ba-0f6bcde8a09a" providerId="ADAL" clId="{D4152EAD-E779-CA43-9CFE-B3626D21A0C4}" dt="2023-01-27T17:55:16.455" v="71" actId="478"/>
          <ac:cxnSpMkLst>
            <pc:docMk/>
            <pc:sldMk cId="2976271424" sldId="271"/>
            <ac:cxnSpMk id="29" creationId="{5D5B580D-624F-05EA-55E5-A1796C61691D}"/>
          </ac:cxnSpMkLst>
        </pc:cxnChg>
        <pc:cxnChg chg="add del mod">
          <ac:chgData name="Jessica Witte" userId="ec476cf8-ee68-41d5-93ba-0f6bcde8a09a" providerId="ADAL" clId="{D4152EAD-E779-CA43-9CFE-B3626D21A0C4}" dt="2023-01-27T17:55:35.582" v="76" actId="478"/>
          <ac:cxnSpMkLst>
            <pc:docMk/>
            <pc:sldMk cId="2976271424" sldId="271"/>
            <ac:cxnSpMk id="30" creationId="{CE73B56C-426D-4EA4-18D1-4A65FE72CF04}"/>
          </ac:cxnSpMkLst>
        </pc:cxnChg>
        <pc:cxnChg chg="add del">
          <ac:chgData name="Jessica Witte" userId="ec476cf8-ee68-41d5-93ba-0f6bcde8a09a" providerId="ADAL" clId="{D4152EAD-E779-CA43-9CFE-B3626D21A0C4}" dt="2023-01-27T17:56:09.010" v="79" actId="478"/>
          <ac:cxnSpMkLst>
            <pc:docMk/>
            <pc:sldMk cId="2976271424" sldId="271"/>
            <ac:cxnSpMk id="34" creationId="{7969161A-C393-33B7-71C3-81E8C907878D}"/>
          </ac:cxnSpMkLst>
        </pc:cxnChg>
        <pc:cxnChg chg="add mod">
          <ac:chgData name="Jessica Witte" userId="ec476cf8-ee68-41d5-93ba-0f6bcde8a09a" providerId="ADAL" clId="{D4152EAD-E779-CA43-9CFE-B3626D21A0C4}" dt="2023-01-27T17:58:41.132" v="114" actId="14100"/>
          <ac:cxnSpMkLst>
            <pc:docMk/>
            <pc:sldMk cId="2976271424" sldId="271"/>
            <ac:cxnSpMk id="36" creationId="{D86EF01D-BA72-829F-6204-D997D0F98AE3}"/>
          </ac:cxnSpMkLst>
        </pc:cxnChg>
      </pc:sldChg>
      <pc:sldChg chg="addSp modSp mod">
        <pc:chgData name="Jessica Witte" userId="ec476cf8-ee68-41d5-93ba-0f6bcde8a09a" providerId="ADAL" clId="{D4152EAD-E779-CA43-9CFE-B3626D21A0C4}" dt="2023-01-27T18:12:59.190" v="503" actId="20577"/>
        <pc:sldMkLst>
          <pc:docMk/>
          <pc:sldMk cId="2683248876" sldId="275"/>
        </pc:sldMkLst>
        <pc:spChg chg="add mod">
          <ac:chgData name="Jessica Witte" userId="ec476cf8-ee68-41d5-93ba-0f6bcde8a09a" providerId="ADAL" clId="{D4152EAD-E779-CA43-9CFE-B3626D21A0C4}" dt="2023-01-27T18:12:59.190" v="503" actId="20577"/>
          <ac:spMkLst>
            <pc:docMk/>
            <pc:sldMk cId="2683248876" sldId="275"/>
            <ac:spMk id="2" creationId="{F850580B-0512-1F4A-201C-1BDC6E76837D}"/>
          </ac:spMkLst>
        </pc:spChg>
      </pc:sldChg>
      <pc:sldChg chg="addSp delSp modSp mod setBg">
        <pc:chgData name="Jessica Witte" userId="ec476cf8-ee68-41d5-93ba-0f6bcde8a09a" providerId="ADAL" clId="{D4152EAD-E779-CA43-9CFE-B3626D21A0C4}" dt="2023-01-27T18:32:41.680" v="2301"/>
        <pc:sldMkLst>
          <pc:docMk/>
          <pc:sldMk cId="4107491630" sldId="276"/>
        </pc:sldMkLst>
        <pc:spChg chg="add del mod">
          <ac:chgData name="Jessica Witte" userId="ec476cf8-ee68-41d5-93ba-0f6bcde8a09a" providerId="ADAL" clId="{D4152EAD-E779-CA43-9CFE-B3626D21A0C4}" dt="2023-01-27T18:02:35.955" v="135"/>
          <ac:spMkLst>
            <pc:docMk/>
            <pc:sldMk cId="4107491630" sldId="276"/>
            <ac:spMk id="2" creationId="{A92B8C6C-184B-C261-BE3F-D8F1A51D74B1}"/>
          </ac:spMkLst>
        </pc:spChg>
        <pc:spChg chg="add mod">
          <ac:chgData name="Jessica Witte" userId="ec476cf8-ee68-41d5-93ba-0f6bcde8a09a" providerId="ADAL" clId="{D4152EAD-E779-CA43-9CFE-B3626D21A0C4}" dt="2023-01-27T18:32:14.706" v="2299" actId="1076"/>
          <ac:spMkLst>
            <pc:docMk/>
            <pc:sldMk cId="4107491630" sldId="276"/>
            <ac:spMk id="4" creationId="{2278F83C-6EA1-EA7B-7C6E-ABA98BBA823C}"/>
          </ac:spMkLst>
        </pc:spChg>
        <pc:spChg chg="add del mod">
          <ac:chgData name="Jessica Witte" userId="ec476cf8-ee68-41d5-93ba-0f6bcde8a09a" providerId="ADAL" clId="{D4152EAD-E779-CA43-9CFE-B3626D21A0C4}" dt="2023-01-27T18:32:41.680" v="2301"/>
          <ac:spMkLst>
            <pc:docMk/>
            <pc:sldMk cId="4107491630" sldId="276"/>
            <ac:spMk id="11" creationId="{9B42509F-9554-C83C-F075-845EDD443BCE}"/>
          </ac:spMkLst>
        </pc:spChg>
        <pc:spChg chg="del mod">
          <ac:chgData name="Jessica Witte" userId="ec476cf8-ee68-41d5-93ba-0f6bcde8a09a" providerId="ADAL" clId="{D4152EAD-E779-CA43-9CFE-B3626D21A0C4}" dt="2023-01-27T18:00:43.428" v="131"/>
          <ac:spMkLst>
            <pc:docMk/>
            <pc:sldMk cId="4107491630" sldId="276"/>
            <ac:spMk id="17" creationId="{00000000-0000-0000-0000-000000000000}"/>
          </ac:spMkLst>
        </pc:spChg>
        <pc:picChg chg="add mod">
          <ac:chgData name="Jessica Witte" userId="ec476cf8-ee68-41d5-93ba-0f6bcde8a09a" providerId="ADAL" clId="{D4152EAD-E779-CA43-9CFE-B3626D21A0C4}" dt="2023-01-27T18:10:17.734" v="444" actId="1076"/>
          <ac:picMkLst>
            <pc:docMk/>
            <pc:sldMk cId="4107491630" sldId="276"/>
            <ac:picMk id="3" creationId="{23DCFC88-73F0-7EB2-5DF0-C248B80EE2F5}"/>
          </ac:picMkLst>
        </pc:picChg>
        <pc:picChg chg="del">
          <ac:chgData name="Jessica Witte" userId="ec476cf8-ee68-41d5-93ba-0f6bcde8a09a" providerId="ADAL" clId="{D4152EAD-E779-CA43-9CFE-B3626D21A0C4}" dt="2023-01-27T18:10:13.126" v="442" actId="478"/>
          <ac:picMkLst>
            <pc:docMk/>
            <pc:sldMk cId="4107491630" sldId="276"/>
            <ac:picMk id="5" creationId="{00000000-0000-0000-0000-000000000000}"/>
          </ac:picMkLst>
        </pc:picChg>
        <pc:picChg chg="add mod">
          <ac:chgData name="Jessica Witte" userId="ec476cf8-ee68-41d5-93ba-0f6bcde8a09a" providerId="ADAL" clId="{D4152EAD-E779-CA43-9CFE-B3626D21A0C4}" dt="2023-01-27T18:31:59.578" v="2297" actId="1076"/>
          <ac:picMkLst>
            <pc:docMk/>
            <pc:sldMk cId="4107491630" sldId="276"/>
            <ac:picMk id="1026" creationId="{1EAF8F6E-1DFC-92D8-1293-54DD7EE552DB}"/>
          </ac:picMkLst>
        </pc:picChg>
      </pc:sldChg>
      <pc:sldChg chg="addSp delSp modSp mod setBg">
        <pc:chgData name="Jessica Witte" userId="ec476cf8-ee68-41d5-93ba-0f6bcde8a09a" providerId="ADAL" clId="{D4152EAD-E779-CA43-9CFE-B3626D21A0C4}" dt="2023-01-27T18:24:27.930" v="1594" actId="255"/>
        <pc:sldMkLst>
          <pc:docMk/>
          <pc:sldMk cId="2175808202" sldId="277"/>
        </pc:sldMkLst>
        <pc:spChg chg="add mod">
          <ac:chgData name="Jessica Witte" userId="ec476cf8-ee68-41d5-93ba-0f6bcde8a09a" providerId="ADAL" clId="{D4152EAD-E779-CA43-9CFE-B3626D21A0C4}" dt="2023-01-27T18:07:58.945" v="404" actId="207"/>
          <ac:spMkLst>
            <pc:docMk/>
            <pc:sldMk cId="2175808202" sldId="277"/>
            <ac:spMk id="2" creationId="{038E88CF-3231-97F9-21B4-26F458936411}"/>
          </ac:spMkLst>
        </pc:spChg>
        <pc:spChg chg="add mod">
          <ac:chgData name="Jessica Witte" userId="ec476cf8-ee68-41d5-93ba-0f6bcde8a09a" providerId="ADAL" clId="{D4152EAD-E779-CA43-9CFE-B3626D21A0C4}" dt="2023-01-27T18:24:27.930" v="1594" actId="255"/>
          <ac:spMkLst>
            <pc:docMk/>
            <pc:sldMk cId="2175808202" sldId="277"/>
            <ac:spMk id="4" creationId="{BEA0E8B3-B2AA-B65E-63E2-12522DA23B7E}"/>
          </ac:spMkLst>
        </pc:spChg>
        <pc:spChg chg="mod">
          <ac:chgData name="Jessica Witte" userId="ec476cf8-ee68-41d5-93ba-0f6bcde8a09a" providerId="ADAL" clId="{D4152EAD-E779-CA43-9CFE-B3626D21A0C4}" dt="2023-01-27T18:09:29.955" v="434" actId="1076"/>
          <ac:spMkLst>
            <pc:docMk/>
            <pc:sldMk cId="2175808202" sldId="277"/>
            <ac:spMk id="16" creationId="{00000000-0000-0000-0000-000000000000}"/>
          </ac:spMkLst>
        </pc:spChg>
        <pc:spChg chg="del mod">
          <ac:chgData name="Jessica Witte" userId="ec476cf8-ee68-41d5-93ba-0f6bcde8a09a" providerId="ADAL" clId="{D4152EAD-E779-CA43-9CFE-B3626D21A0C4}" dt="2023-01-27T18:09:27.585" v="433"/>
          <ac:spMkLst>
            <pc:docMk/>
            <pc:sldMk cId="2175808202" sldId="277"/>
            <ac:spMk id="17" creationId="{00000000-0000-0000-0000-000000000000}"/>
          </ac:spMkLst>
        </pc:spChg>
        <pc:picChg chg="add mod">
          <ac:chgData name="Jessica Witte" userId="ec476cf8-ee68-41d5-93ba-0f6bcde8a09a" providerId="ADAL" clId="{D4152EAD-E779-CA43-9CFE-B3626D21A0C4}" dt="2023-01-27T18:08:01.399" v="405" actId="207"/>
          <ac:picMkLst>
            <pc:docMk/>
            <pc:sldMk cId="2175808202" sldId="277"/>
            <ac:picMk id="3" creationId="{05B7C453-3885-0D7F-AA17-B71D7796BCC7}"/>
          </ac:picMkLst>
        </pc:picChg>
        <pc:picChg chg="del">
          <ac:chgData name="Jessica Witte" userId="ec476cf8-ee68-41d5-93ba-0f6bcde8a09a" providerId="ADAL" clId="{D4152EAD-E779-CA43-9CFE-B3626D21A0C4}" dt="2023-01-27T18:06:08.899" v="250" actId="478"/>
          <ac:picMkLst>
            <pc:docMk/>
            <pc:sldMk cId="2175808202" sldId="277"/>
            <ac:picMk id="5" creationId="{00000000-0000-0000-0000-000000000000}"/>
          </ac:picMkLst>
        </pc:picChg>
        <pc:picChg chg="del">
          <ac:chgData name="Jessica Witte" userId="ec476cf8-ee68-41d5-93ba-0f6bcde8a09a" providerId="ADAL" clId="{D4152EAD-E779-CA43-9CFE-B3626D21A0C4}" dt="2023-01-27T18:06:14.778" v="252" actId="478"/>
          <ac:picMkLst>
            <pc:docMk/>
            <pc:sldMk cId="2175808202" sldId="277"/>
            <ac:picMk id="6" creationId="{00000000-0000-0000-0000-000000000000}"/>
          </ac:picMkLst>
        </pc:picChg>
      </pc:sldChg>
      <pc:sldChg chg="addSp delSp modSp mod setBg">
        <pc:chgData name="Jessica Witte" userId="ec476cf8-ee68-41d5-93ba-0f6bcde8a09a" providerId="ADAL" clId="{D4152EAD-E779-CA43-9CFE-B3626D21A0C4}" dt="2023-01-27T18:26:36.876" v="1735" actId="20577"/>
        <pc:sldMkLst>
          <pc:docMk/>
          <pc:sldMk cId="3190953551" sldId="278"/>
        </pc:sldMkLst>
        <pc:spChg chg="add mod">
          <ac:chgData name="Jessica Witte" userId="ec476cf8-ee68-41d5-93ba-0f6bcde8a09a" providerId="ADAL" clId="{D4152EAD-E779-CA43-9CFE-B3626D21A0C4}" dt="2023-01-27T18:26:36.876" v="1735" actId="20577"/>
          <ac:spMkLst>
            <pc:docMk/>
            <pc:sldMk cId="3190953551" sldId="278"/>
            <ac:spMk id="2" creationId="{753D3F3E-F2A7-C623-471C-F6FF0E2DDF59}"/>
          </ac:spMkLst>
        </pc:spChg>
        <pc:spChg chg="mod">
          <ac:chgData name="Jessica Witte" userId="ec476cf8-ee68-41d5-93ba-0f6bcde8a09a" providerId="ADAL" clId="{D4152EAD-E779-CA43-9CFE-B3626D21A0C4}" dt="2023-01-27T18:04:38.844" v="187" actId="207"/>
          <ac:spMkLst>
            <pc:docMk/>
            <pc:sldMk cId="3190953551" sldId="278"/>
            <ac:spMk id="7" creationId="{00000000-0000-0000-0000-000000000000}"/>
          </ac:spMkLst>
        </pc:spChg>
        <pc:spChg chg="del mod">
          <ac:chgData name="Jessica Witte" userId="ec476cf8-ee68-41d5-93ba-0f6bcde8a09a" providerId="ADAL" clId="{D4152EAD-E779-CA43-9CFE-B3626D21A0C4}" dt="2023-01-27T18:25:08.929" v="1600"/>
          <ac:spMkLst>
            <pc:docMk/>
            <pc:sldMk cId="3190953551" sldId="278"/>
            <ac:spMk id="17" creationId="{00000000-0000-0000-0000-000000000000}"/>
          </ac:spMkLst>
        </pc:spChg>
        <pc:picChg chg="del">
          <ac:chgData name="Jessica Witte" userId="ec476cf8-ee68-41d5-93ba-0f6bcde8a09a" providerId="ADAL" clId="{D4152EAD-E779-CA43-9CFE-B3626D21A0C4}" dt="2023-01-27T18:10:34.988" v="446" actId="478"/>
          <ac:picMkLst>
            <pc:docMk/>
            <pc:sldMk cId="3190953551" sldId="278"/>
            <ac:picMk id="5" creationId="{00000000-0000-0000-0000-000000000000}"/>
          </ac:picMkLst>
        </pc:picChg>
      </pc:sldChg>
      <pc:sldChg chg="addSp delSp modSp mod">
        <pc:chgData name="Jessica Witte" userId="ec476cf8-ee68-41d5-93ba-0f6bcde8a09a" providerId="ADAL" clId="{D4152EAD-E779-CA43-9CFE-B3626D21A0C4}" dt="2023-01-27T18:37:58.597" v="2848" actId="20577"/>
        <pc:sldMkLst>
          <pc:docMk/>
          <pc:sldMk cId="3663671663" sldId="279"/>
        </pc:sldMkLst>
        <pc:spChg chg="add mod">
          <ac:chgData name="Jessica Witte" userId="ec476cf8-ee68-41d5-93ba-0f6bcde8a09a" providerId="ADAL" clId="{D4152EAD-E779-CA43-9CFE-B3626D21A0C4}" dt="2023-01-27T18:37:58.597" v="2848" actId="20577"/>
          <ac:spMkLst>
            <pc:docMk/>
            <pc:sldMk cId="3663671663" sldId="279"/>
            <ac:spMk id="2" creationId="{80122320-6376-6FB7-BDE2-6096E77710EA}"/>
          </ac:spMkLst>
        </pc:spChg>
        <pc:spChg chg="mod">
          <ac:chgData name="Jessica Witte" userId="ec476cf8-ee68-41d5-93ba-0f6bcde8a09a" providerId="ADAL" clId="{D4152EAD-E779-CA43-9CFE-B3626D21A0C4}" dt="2023-01-27T18:12:31.928" v="482" actId="20577"/>
          <ac:spMkLst>
            <pc:docMk/>
            <pc:sldMk cId="3663671663" sldId="279"/>
            <ac:spMk id="16" creationId="{00000000-0000-0000-0000-000000000000}"/>
          </ac:spMkLst>
        </pc:spChg>
        <pc:spChg chg="del mod">
          <ac:chgData name="Jessica Witte" userId="ec476cf8-ee68-41d5-93ba-0f6bcde8a09a" providerId="ADAL" clId="{D4152EAD-E779-CA43-9CFE-B3626D21A0C4}" dt="2023-01-27T18:25:07.466" v="1598"/>
          <ac:spMkLst>
            <pc:docMk/>
            <pc:sldMk cId="3663671663" sldId="279"/>
            <ac:spMk id="17" creationId="{00000000-0000-0000-0000-000000000000}"/>
          </ac:spMkLst>
        </pc:spChg>
      </pc:sldChg>
    </pc:docChg>
  </pc:docChgLst>
  <pc:docChgLst>
    <pc:chgData name="Dandian Yang" userId="5149c1fa-e211-4283-8960-64ef522afe0f" providerId="ADAL" clId="{3881AA4D-6F9E-A24E-AA06-23FE71535646}"/>
    <pc:docChg chg="modSld">
      <pc:chgData name="Dandian Yang" userId="5149c1fa-e211-4283-8960-64ef522afe0f" providerId="ADAL" clId="{3881AA4D-6F9E-A24E-AA06-23FE71535646}" dt="2023-02-02T11:11:32.019" v="0" actId="1076"/>
      <pc:docMkLst>
        <pc:docMk/>
      </pc:docMkLst>
      <pc:sldChg chg="modSp mod">
        <pc:chgData name="Dandian Yang" userId="5149c1fa-e211-4283-8960-64ef522afe0f" providerId="ADAL" clId="{3881AA4D-6F9E-A24E-AA06-23FE71535646}" dt="2023-02-02T11:11:32.019" v="0" actId="1076"/>
        <pc:sldMkLst>
          <pc:docMk/>
          <pc:sldMk cId="2459780317" sldId="286"/>
        </pc:sldMkLst>
        <pc:spChg chg="mod">
          <ac:chgData name="Dandian Yang" userId="5149c1fa-e211-4283-8960-64ef522afe0f" providerId="ADAL" clId="{3881AA4D-6F9E-A24E-AA06-23FE71535646}" dt="2023-02-02T11:11:32.019" v="0" actId="1076"/>
          <ac:spMkLst>
            <pc:docMk/>
            <pc:sldMk cId="2459780317" sldId="286"/>
            <ac:spMk id="4" creationId="{00000000-0000-0000-0000-000000000000}"/>
          </ac:spMkLst>
        </pc:spChg>
      </pc:sldChg>
    </pc:docChg>
  </pc:docChgLst>
  <pc:docChgLst>
    <pc:chgData name="Lucia Michielin" userId="S::lmichiel@ed.ac.uk::25d60082-b225-463e-a225-40b8a8c7c0b5" providerId="AD" clId="Web-{B7A16C8B-EBAA-7BA1-74F3-714C3B1622E4}"/>
    <pc:docChg chg="modSld sldOrd">
      <pc:chgData name="Lucia Michielin" userId="S::lmichiel@ed.ac.uk::25d60082-b225-463e-a225-40b8a8c7c0b5" providerId="AD" clId="Web-{B7A16C8B-EBAA-7BA1-74F3-714C3B1622E4}" dt="2023-02-01T10:19:02.422" v="4"/>
      <pc:docMkLst>
        <pc:docMk/>
      </pc:docMkLst>
      <pc:sldChg chg="ord">
        <pc:chgData name="Lucia Michielin" userId="S::lmichiel@ed.ac.uk::25d60082-b225-463e-a225-40b8a8c7c0b5" providerId="AD" clId="Web-{B7A16C8B-EBAA-7BA1-74F3-714C3B1622E4}" dt="2023-02-01T10:19:02.422" v="4"/>
        <pc:sldMkLst>
          <pc:docMk/>
          <pc:sldMk cId="343004325" sldId="281"/>
        </pc:sldMkLst>
      </pc:sldChg>
      <pc:sldChg chg="delSp modSp">
        <pc:chgData name="Lucia Michielin" userId="S::lmichiel@ed.ac.uk::25d60082-b225-463e-a225-40b8a8c7c0b5" providerId="AD" clId="Web-{B7A16C8B-EBAA-7BA1-74F3-714C3B1622E4}" dt="2023-02-01T10:10:56.767" v="2" actId="14100"/>
        <pc:sldMkLst>
          <pc:docMk/>
          <pc:sldMk cId="1167169845" sldId="287"/>
        </pc:sldMkLst>
        <pc:spChg chg="mod">
          <ac:chgData name="Lucia Michielin" userId="S::lmichiel@ed.ac.uk::25d60082-b225-463e-a225-40b8a8c7c0b5" providerId="AD" clId="Web-{B7A16C8B-EBAA-7BA1-74F3-714C3B1622E4}" dt="2023-02-01T10:10:56.767" v="2" actId="14100"/>
          <ac:spMkLst>
            <pc:docMk/>
            <pc:sldMk cId="1167169845" sldId="287"/>
            <ac:spMk id="4" creationId="{DC48F22F-3EA9-7F98-6314-C7CB72CFDDBA}"/>
          </ac:spMkLst>
        </pc:spChg>
        <pc:picChg chg="del">
          <ac:chgData name="Lucia Michielin" userId="S::lmichiel@ed.ac.uk::25d60082-b225-463e-a225-40b8a8c7c0b5" providerId="AD" clId="Web-{B7A16C8B-EBAA-7BA1-74F3-714C3B1622E4}" dt="2023-02-01T10:10:53.330" v="1"/>
          <ac:picMkLst>
            <pc:docMk/>
            <pc:sldMk cId="1167169845" sldId="287"/>
            <ac:picMk id="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F5F83-FD4F-410F-8DC2-3FA86C2EE345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A10D0-20D9-4461-9337-5FE1B4A40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396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659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02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LO</a:t>
            </a:r>
            <a:r>
              <a:rPr lang="en-GB" baseline="0"/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080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85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053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58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928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568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523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746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808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15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89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46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997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686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536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452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117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2434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4567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3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23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738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711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8CF-A517-4FA9-BCB6-845E27B5F7BE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036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35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0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81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60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72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27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78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3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8E8CF-A517-4FA9-BCB6-845E27B5F7BE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5981F-D58E-4A9E-BC4C-B1AB42EFB6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325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humor.com/media/the-nightmare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librarycarpentry.org/lc-data-intro/01-regular-expressions/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s://programminghistorian.org/en/lessons/understanding-regular-expression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gramminghistorian.org/en/lessons/cleaning-ocrd-text-with-regular-expressions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avepdf.com/pdf-ocr" TargetMode="External"/><Relationship Id="rId3" Type="http://schemas.openxmlformats.org/officeDocument/2006/relationships/hyperlink" Target="https://tools.pdf24.org/en/ocr-pdf" TargetMode="External"/><Relationship Id="rId7" Type="http://schemas.openxmlformats.org/officeDocument/2006/relationships/hyperlink" Target="https://ocr.spac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jda.com/ocr-pdf" TargetMode="External"/><Relationship Id="rId5" Type="http://schemas.openxmlformats.org/officeDocument/2006/relationships/hyperlink" Target="https://www.sodapdf.com/ocr-pdf/" TargetMode="External"/><Relationship Id="rId4" Type="http://schemas.openxmlformats.org/officeDocument/2006/relationships/hyperlink" Target="https://www.onlineocr.net/" TargetMode="External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.ac.uk/information-services/library-museum-gallery/finding-resources/library-databases/databases-a-z/databases-g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12363F44-80FF-BB76-0923-777EB349A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" y="-34104"/>
            <a:ext cx="13337457" cy="75038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8" y="1918405"/>
            <a:ext cx="3635985" cy="33919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726" y="2031139"/>
            <a:ext cx="6675225" cy="336245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GB" sz="9600" b="1">
                <a:solidFill>
                  <a:srgbClr val="002E5F"/>
                </a:solidFill>
                <a:latin typeface="Integral CF Bold" panose="00000800000000000000" pitchFamily="50" charset="0"/>
              </a:rPr>
              <a:t>Data</a:t>
            </a:r>
          </a:p>
          <a:p>
            <a:pPr>
              <a:lnSpc>
                <a:spcPts val="8500"/>
              </a:lnSpc>
            </a:pPr>
            <a:r>
              <a:rPr lang="en-GB" sz="9600" b="1">
                <a:solidFill>
                  <a:srgbClr val="002E5F"/>
                </a:solidFill>
                <a:latin typeface="Integral CF Bold" panose="00000800000000000000" pitchFamily="50" charset="0"/>
              </a:rPr>
              <a:t>Culture</a:t>
            </a:r>
          </a:p>
          <a:p>
            <a:pPr>
              <a:lnSpc>
                <a:spcPts val="8500"/>
              </a:lnSpc>
            </a:pPr>
            <a:r>
              <a:rPr lang="en-GB" sz="9600" b="1">
                <a:solidFill>
                  <a:srgbClr val="002E5F"/>
                </a:solidFill>
                <a:latin typeface="Integral CF Bold"/>
              </a:rPr>
              <a:t>society</a:t>
            </a:r>
            <a:endParaRPr lang="en-GB" sz="9600" b="1">
              <a:solidFill>
                <a:schemeClr val="bg1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92" y="466529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C4F712-6D37-724B-8390-B51ED1FA16C7}"/>
              </a:ext>
            </a:extLst>
          </p:cNvPr>
          <p:cNvSpPr/>
          <p:nvPr/>
        </p:nvSpPr>
        <p:spPr>
          <a:xfrm>
            <a:off x="814192" y="612137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@</a:t>
            </a:r>
            <a:r>
              <a:rPr lang="en-GB" err="1">
                <a:solidFill>
                  <a:srgbClr val="002E5F"/>
                </a:solidFill>
                <a:latin typeface="Integral CF Bold" panose="00000800000000000000" pitchFamily="50" charset="0"/>
              </a:rPr>
              <a:t>edCDCS</a:t>
            </a:r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6707AC0-9F56-5938-793A-F738277DB8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323" y="72298"/>
            <a:ext cx="1542572" cy="154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17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8E88CF-3231-97F9-21B4-26F458936411}"/>
              </a:ext>
            </a:extLst>
          </p:cNvPr>
          <p:cNvSpPr/>
          <p:nvPr/>
        </p:nvSpPr>
        <p:spPr>
          <a:xfrm>
            <a:off x="-909" y="-34636"/>
            <a:ext cx="6212363" cy="6892636"/>
          </a:xfrm>
          <a:prstGeom prst="rect">
            <a:avLst/>
          </a:prstGeom>
          <a:solidFill>
            <a:srgbClr val="00C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 baseline="-25000"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06186" y="85533"/>
            <a:ext cx="598240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3200">
                <a:solidFill>
                  <a:srgbClr val="002E5F"/>
                </a:solidFill>
                <a:latin typeface="Integral CF Bold"/>
              </a:rPr>
              <a:t>Regex</a:t>
            </a:r>
          </a:p>
        </p:txBody>
      </p:sp>
      <p:pic>
        <p:nvPicPr>
          <p:cNvPr id="6" name="Picture 1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E1020D30-47B1-6E18-98EE-0A4CAE5E7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44" y="82974"/>
            <a:ext cx="5110017" cy="55259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BCA80F-D356-DCF5-727C-ABA7A7E40B3E}"/>
              </a:ext>
            </a:extLst>
          </p:cNvPr>
          <p:cNvSpPr txBox="1"/>
          <p:nvPr/>
        </p:nvSpPr>
        <p:spPr>
          <a:xfrm>
            <a:off x="417946" y="5578763"/>
            <a:ext cx="45558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5"/>
              </a:rPr>
              <a:t>https://devhumor.com/media/the-nightmare</a:t>
            </a:r>
            <a:r>
              <a:rPr lang="en-US"/>
              <a:t>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8E2364-1993-0B43-8EA6-731E66BAA809}"/>
              </a:ext>
            </a:extLst>
          </p:cNvPr>
          <p:cNvSpPr txBox="1"/>
          <p:nvPr/>
        </p:nvSpPr>
        <p:spPr>
          <a:xfrm>
            <a:off x="6246089" y="923636"/>
            <a:ext cx="5784273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Concept</a:t>
            </a: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 used in many </a:t>
            </a: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different programming environments </a:t>
            </a: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for </a:t>
            </a: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pattern matching</a:t>
            </a: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. </a:t>
            </a:r>
            <a:endParaRPr lang="en-US" sz="2000"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Powerful tool</a:t>
            </a: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 to find, manage, and transform data and files.</a:t>
            </a:r>
            <a:endParaRPr lang="en-US" sz="2000">
              <a:solidFill>
                <a:srgbClr val="002E5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Use a sequence of characters to define a </a:t>
            </a: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search to match strings</a:t>
            </a:r>
            <a:endParaRPr lang="en-US" sz="2000">
              <a:solidFill>
                <a:srgbClr val="002E5F"/>
              </a:solidFill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Match on types of characters </a:t>
            </a: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(e.g. ‘upper case letters’, ‘digits’, ‘spaces’, etc.).</a:t>
            </a:r>
            <a:endParaRPr lang="en-US" sz="2000">
              <a:solidFill>
                <a:srgbClr val="002E5F"/>
              </a:solidFill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rgbClr val="002E5F"/>
                </a:solidFill>
                <a:ea typeface="+mn-lt"/>
                <a:cs typeface="+mn-lt"/>
              </a:rPr>
              <a:t>Match patterns </a:t>
            </a:r>
            <a:r>
              <a:rPr lang="en-US" sz="2000">
                <a:solidFill>
                  <a:srgbClr val="002E5F"/>
                </a:solidFill>
                <a:ea typeface="+mn-lt"/>
                <a:cs typeface="+mn-lt"/>
              </a:rPr>
              <a:t>that repeat any number of times.</a:t>
            </a:r>
            <a:endParaRPr lang="en-US" sz="2000">
              <a:solidFill>
                <a:srgbClr val="002E5F"/>
              </a:solidFill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pPr algn="l"/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7145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>
            <a:extLst>
              <a:ext uri="{FF2B5EF4-FFF2-40B4-BE49-F238E27FC236}">
                <a16:creationId xmlns:a16="http://schemas.microsoft.com/office/drawing/2014/main" id="{68CFA36F-E0FF-D100-1646-534167391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84" y="647210"/>
            <a:ext cx="8150267" cy="51669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334" y="-118337"/>
            <a:ext cx="1542572" cy="1542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48F22F-3EA9-7F98-6314-C7CB72CFDDBA}"/>
              </a:ext>
            </a:extLst>
          </p:cNvPr>
          <p:cNvSpPr txBox="1"/>
          <p:nvPr/>
        </p:nvSpPr>
        <p:spPr>
          <a:xfrm>
            <a:off x="3431" y="85533"/>
            <a:ext cx="1218516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3200">
                <a:solidFill>
                  <a:srgbClr val="002E5F"/>
                </a:solidFill>
                <a:latin typeface="Integral CF Bold"/>
              </a:rPr>
              <a:t>Regex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F8C72-7762-F817-E976-539183F2CFA0}"/>
              </a:ext>
            </a:extLst>
          </p:cNvPr>
          <p:cNvSpPr txBox="1"/>
          <p:nvPr/>
        </p:nvSpPr>
        <p:spPr>
          <a:xfrm>
            <a:off x="8442036" y="1468582"/>
            <a:ext cx="370147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hlinkClick r:id="rId6"/>
              </a:rPr>
              <a:t>https://programminghistorian.org/en/lessons/cleaning-ocrd-text-with-regular-expressions</a:t>
            </a:r>
            <a:r>
              <a:rPr lang="en-US"/>
              <a:t> </a:t>
            </a:r>
          </a:p>
          <a:p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  <a:hlinkClick r:id="rId7"/>
              </a:rPr>
              <a:t>https://programminghistorian.org/en/lessons/understanding-regular-expressions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  <a:hlinkClick r:id="rId8"/>
              </a:rPr>
              <a:t>https://librarycarpentry.org/lc-data-intro/01-regular-expressions/</a:t>
            </a:r>
            <a:r>
              <a:rPr lang="en-US">
                <a:ea typeface="+mn-lt"/>
                <a:cs typeface="+mn-lt"/>
              </a:rPr>
              <a:t> 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169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368737"/>
            <a:ext cx="6120000" cy="6858000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9" name="Rectangle 8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8362" y="160667"/>
            <a:ext cx="5150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solidFill>
                  <a:srgbClr val="002E5F"/>
                </a:solidFill>
                <a:latin typeface="Integral CF Bold" panose="00000800000000000000" pitchFamily="50" charset="0"/>
              </a:rPr>
              <a:t>Activity &amp; Discussion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2606" y="1624006"/>
            <a:ext cx="4928217" cy="40934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GB" sz="2000">
                <a:solidFill>
                  <a:srgbClr val="002E5F"/>
                </a:solidFill>
                <a:cs typeface="Calibri"/>
              </a:rPr>
              <a:t>Identify a pdf you want to use </a:t>
            </a:r>
          </a:p>
          <a:p>
            <a:pPr marL="342900" indent="-342900">
              <a:buAutoNum type="arabicPeriod"/>
            </a:pPr>
            <a:r>
              <a:rPr lang="en-GB" sz="2000">
                <a:solidFill>
                  <a:srgbClr val="002E5F"/>
                </a:solidFill>
                <a:cs typeface="Calibri"/>
              </a:rPr>
              <a:t>Try the following out of the box options</a:t>
            </a:r>
          </a:p>
          <a:p>
            <a:pPr marL="800100" lvl="1" indent="-342900">
              <a:buAutoNum type="arabicPeriod"/>
            </a:pPr>
            <a:r>
              <a:rPr lang="en-US" sz="2000">
                <a:cs typeface="Calibri"/>
                <a:hlinkClick r:id="rId3"/>
              </a:rPr>
              <a:t>https://tools.pdf24.org/en/ocr-pdf</a:t>
            </a:r>
            <a:r>
              <a:rPr lang="en-US" sz="2000">
                <a:cs typeface="Calibri"/>
              </a:rPr>
              <a:t> </a:t>
            </a:r>
            <a:endParaRPr lang="en-GB" sz="2000">
              <a:solidFill>
                <a:srgbClr val="002E5F"/>
              </a:solidFill>
              <a:cs typeface="Calibri"/>
            </a:endParaRPr>
          </a:p>
          <a:p>
            <a:pPr marL="800100" lvl="1" indent="-342900">
              <a:buAutoNum type="arabicPeriod"/>
            </a:pPr>
            <a:r>
              <a:rPr lang="en-US" sz="2000">
                <a:cs typeface="Calibri"/>
                <a:hlinkClick r:id="rId4"/>
              </a:rPr>
              <a:t>https://www.onlineocr.net/</a:t>
            </a:r>
            <a:r>
              <a:rPr lang="en-US" sz="2000">
                <a:cs typeface="Calibri"/>
              </a:rPr>
              <a:t> </a:t>
            </a:r>
            <a:endParaRPr lang="en-US" sz="2000">
              <a:solidFill>
                <a:srgbClr val="000000"/>
              </a:solidFill>
              <a:cs typeface="Calibri"/>
            </a:endParaRPr>
          </a:p>
          <a:p>
            <a:pPr marL="800100" lvl="1" indent="-342900">
              <a:buAutoNum type="arabicPeriod"/>
            </a:pPr>
            <a:r>
              <a:rPr lang="en-US" sz="2000">
                <a:ea typeface="+mn-lt"/>
                <a:cs typeface="+mn-lt"/>
                <a:hlinkClick r:id="rId5"/>
              </a:rPr>
              <a:t>https://www.sodapdf.com/ocr-pdf/</a:t>
            </a:r>
            <a:r>
              <a:rPr lang="en-US" sz="2000">
                <a:ea typeface="+mn-lt"/>
                <a:cs typeface="+mn-lt"/>
              </a:rPr>
              <a:t> </a:t>
            </a:r>
            <a:endParaRPr lang="en-US" sz="2000">
              <a:solidFill>
                <a:srgbClr val="000000"/>
              </a:solidFill>
              <a:cs typeface="Calibri"/>
            </a:endParaRPr>
          </a:p>
          <a:p>
            <a:pPr marL="800100" lvl="1" indent="-342900">
              <a:buAutoNum type="arabicPeriod"/>
            </a:pPr>
            <a:r>
              <a:rPr lang="en-US" sz="2000">
                <a:ea typeface="+mn-lt"/>
                <a:cs typeface="+mn-lt"/>
                <a:hlinkClick r:id="rId6"/>
              </a:rPr>
              <a:t>https://www.sejda.com/ocr-pdf</a:t>
            </a:r>
            <a:r>
              <a:rPr lang="en-US" sz="2000">
                <a:ea typeface="+mn-lt"/>
                <a:cs typeface="+mn-lt"/>
              </a:rPr>
              <a:t> </a:t>
            </a:r>
            <a:endParaRPr lang="en-US" sz="2000">
              <a:solidFill>
                <a:srgbClr val="000000"/>
              </a:solidFill>
              <a:cs typeface="Calibri"/>
            </a:endParaRPr>
          </a:p>
          <a:p>
            <a:pPr marL="800100" lvl="1" indent="-342900">
              <a:buAutoNum type="arabicPeriod"/>
            </a:pPr>
            <a:r>
              <a:rPr lang="en-US" sz="2000">
                <a:ea typeface="+mn-lt"/>
                <a:cs typeface="+mn-lt"/>
                <a:hlinkClick r:id="rId7"/>
              </a:rPr>
              <a:t>https://ocr.space/</a:t>
            </a:r>
            <a:r>
              <a:rPr lang="en-US" sz="2000">
                <a:ea typeface="+mn-lt"/>
                <a:cs typeface="+mn-lt"/>
              </a:rPr>
              <a:t> </a:t>
            </a:r>
            <a:endParaRPr lang="en-US" sz="2000">
              <a:solidFill>
                <a:srgbClr val="000000"/>
              </a:solidFill>
              <a:cs typeface="Calibri"/>
            </a:endParaRPr>
          </a:p>
          <a:p>
            <a:pPr marL="800100" lvl="1" indent="-342900">
              <a:buAutoNum type="arabicPeriod"/>
            </a:pPr>
            <a:r>
              <a:rPr lang="en-US" sz="2000">
                <a:ea typeface="+mn-lt"/>
                <a:cs typeface="+mn-lt"/>
                <a:hlinkClick r:id="rId8"/>
              </a:rPr>
              <a:t>https://avepdf.com/pdf-ocr</a:t>
            </a:r>
            <a:r>
              <a:rPr lang="en-US" sz="2000">
                <a:ea typeface="+mn-lt"/>
                <a:cs typeface="+mn-lt"/>
              </a:rPr>
              <a:t> </a:t>
            </a:r>
            <a:endParaRPr lang="en-US" sz="2000">
              <a:solidFill>
                <a:srgbClr val="000000"/>
              </a:solidFill>
              <a:cs typeface="Calibri"/>
            </a:endParaRPr>
          </a:p>
          <a:p>
            <a:pPr marL="800100" lvl="1" indent="-342900">
              <a:buAutoNum type="arabicPeriod"/>
            </a:pPr>
            <a:endParaRPr lang="en-US" sz="2000">
              <a:solidFill>
                <a:srgbClr val="000000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GB" sz="2000">
                <a:solidFill>
                  <a:srgbClr val="002E5F"/>
                </a:solidFill>
                <a:cs typeface="Calibri"/>
              </a:rPr>
              <a:t>Compare the results</a:t>
            </a:r>
          </a:p>
          <a:p>
            <a:pPr marL="342900" indent="-342900">
              <a:buAutoNum type="arabicPeriod"/>
            </a:pPr>
            <a:r>
              <a:rPr lang="en-GB" sz="2000">
                <a:solidFill>
                  <a:srgbClr val="002E5F"/>
                </a:solidFill>
                <a:cs typeface="Calibri"/>
              </a:rPr>
              <a:t>Which one performed better?</a:t>
            </a:r>
          </a:p>
          <a:p>
            <a:pPr marL="342900" indent="-342900">
              <a:buAutoNum type="arabicPeriod"/>
            </a:pPr>
            <a:r>
              <a:rPr lang="en-GB" sz="2000">
                <a:solidFill>
                  <a:srgbClr val="002E5F"/>
                </a:solidFill>
                <a:cs typeface="Calibri"/>
              </a:rPr>
              <a:t>Which are the limitations of these options?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CCFEA-D36D-27B6-07E5-47D2EFFB9A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92" y="2663759"/>
            <a:ext cx="5022906" cy="10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80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334" y="-118337"/>
            <a:ext cx="1542572" cy="1542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86847" y="1237094"/>
            <a:ext cx="10750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solidFill>
                  <a:srgbClr val="002E5F"/>
                </a:solidFill>
                <a:latin typeface="Integral CF Bold" panose="00000800000000000000" pitchFamily="50" charset="0"/>
              </a:rPr>
              <a:t>OCR In the Wild: Real-World Examples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67" y="190008"/>
            <a:ext cx="3123376" cy="626474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22320-6376-6FB7-BDE2-6096E77710EA}"/>
              </a:ext>
            </a:extLst>
          </p:cNvPr>
          <p:cNvSpPr txBox="1"/>
          <p:nvPr/>
        </p:nvSpPr>
        <p:spPr>
          <a:xfrm>
            <a:off x="1296439" y="2022189"/>
            <a:ext cx="98061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</a:rPr>
              <a:t>Depositing a check on a mobile banking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</a:rPr>
              <a:t>Using the airport’s e-Passport Gates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</a:rPr>
              <a:t>Translating text with language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</a:rPr>
              <a:t>Searching a digital database of historical public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</a:rPr>
              <a:t>Digitizing physical archives and making them accessible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</a:rPr>
              <a:t>Creating a dataset of physical books for text mining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</a:rPr>
              <a:t>Adding machine-created metadata to digital collections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>
              <a:solidFill>
                <a:srgbClr val="002E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671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334" y="-118337"/>
            <a:ext cx="1542572" cy="1542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86847" y="475094"/>
            <a:ext cx="1075053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3200">
                <a:solidFill>
                  <a:srgbClr val="002E5F"/>
                </a:solidFill>
                <a:latin typeface="Integral CF Bold"/>
              </a:rPr>
              <a:t>Tesseract </a:t>
            </a:r>
            <a:endParaRPr lang="en-GB" sz="320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67" y="190008"/>
            <a:ext cx="3123376" cy="626474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22320-6376-6FB7-BDE2-6096E77710EA}"/>
              </a:ext>
            </a:extLst>
          </p:cNvPr>
          <p:cNvSpPr txBox="1"/>
          <p:nvPr/>
        </p:nvSpPr>
        <p:spPr>
          <a:xfrm>
            <a:off x="1296439" y="1458518"/>
            <a:ext cx="9806181" cy="48320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  <a:ea typeface="+mn-lt"/>
                <a:cs typeface="+mn-lt"/>
              </a:rPr>
              <a:t>Optical character recognition engine for various operating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  <a:ea typeface="+mn-lt"/>
                <a:cs typeface="+mn-lt"/>
              </a:rPr>
              <a:t>Developed in the '80s; available open-source since 2005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  <a:ea typeface="+mn-lt"/>
                <a:cs typeface="+mn-lt"/>
              </a:rPr>
              <a:t>One of the most accurate open-source OCR engines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  <a:cs typeface="Calibri"/>
              </a:rPr>
              <a:t>Originally just English, but more and more languages have been added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  <a:cs typeface="Calibri"/>
              </a:rPr>
              <a:t>Can run from command line interface or embedded in main coding languages (R &amp; Python)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>
              <a:solidFill>
                <a:srgbClr val="000000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>
              <a:solidFill>
                <a:srgbClr val="000000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>
              <a:solidFill>
                <a:srgbClr val="002E5F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40000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A55EE35C-BFB8-FFFA-60CD-12BAE2FB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881" y="14417"/>
            <a:ext cx="7878870" cy="5973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" y="126410"/>
            <a:ext cx="2089979" cy="405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005" y="-347981"/>
            <a:ext cx="1479942" cy="147994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82775" y="2478509"/>
            <a:ext cx="200735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>
                <a:solidFill>
                  <a:srgbClr val="002E5F"/>
                </a:solidFill>
                <a:latin typeface="Integral CF Bold"/>
                <a:hlinkClick r:id="rId6"/>
              </a:rPr>
              <a:t>Digital Scholar Lab</a:t>
            </a:r>
            <a:endParaRPr lang="en-GB" sz="2400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9564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9774" y="2143812"/>
            <a:ext cx="7063152" cy="3362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500"/>
              </a:lnSpc>
            </a:pPr>
            <a:r>
              <a:rPr lang="en-GB" sz="9600" b="1">
                <a:solidFill>
                  <a:srgbClr val="002D62"/>
                </a:solidFill>
                <a:latin typeface="Integral CF Bold" panose="00000800000000000000" pitchFamily="50" charset="0"/>
              </a:rPr>
              <a:t>Working </a:t>
            </a:r>
          </a:p>
          <a:p>
            <a:pPr>
              <a:lnSpc>
                <a:spcPts val="8500"/>
              </a:lnSpc>
            </a:pPr>
            <a:r>
              <a:rPr lang="en-GB" sz="9600" b="1">
                <a:solidFill>
                  <a:srgbClr val="002D62"/>
                </a:solidFill>
                <a:latin typeface="Integral CF Bold" panose="00000800000000000000" pitchFamily="50" charset="0"/>
              </a:rPr>
              <a:t>with OCR</a:t>
            </a:r>
          </a:p>
          <a:p>
            <a:pPr>
              <a:lnSpc>
                <a:spcPts val="8500"/>
              </a:lnSpc>
            </a:pPr>
            <a:r>
              <a:rPr lang="en-GB" sz="2400" b="1">
                <a:solidFill>
                  <a:srgbClr val="002D62"/>
                </a:solidFill>
                <a:latin typeface="Integral CF Bold" panose="00000800000000000000" pitchFamily="50" charset="0"/>
              </a:rPr>
              <a:t>2 February 2023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92" y="530157"/>
            <a:ext cx="3831944" cy="754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069" y="466527"/>
            <a:ext cx="617581" cy="6175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C4F712-6D37-724B-8390-B51ED1FA16C7}"/>
              </a:ext>
            </a:extLst>
          </p:cNvPr>
          <p:cNvSpPr/>
          <p:nvPr/>
        </p:nvSpPr>
        <p:spPr>
          <a:xfrm>
            <a:off x="814192" y="612137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@</a:t>
            </a:r>
            <a:r>
              <a:rPr lang="en-GB" err="1">
                <a:solidFill>
                  <a:srgbClr val="002E5F"/>
                </a:solidFill>
                <a:latin typeface="Integral CF Bold" panose="00000800000000000000" pitchFamily="50" charset="0"/>
              </a:rPr>
              <a:t>edCDCS</a:t>
            </a:r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838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0000" cy="6858000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8546"/>
            <a:ext cx="1542572" cy="15425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22103" y="1278731"/>
            <a:ext cx="433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rgbClr val="002E5F"/>
                </a:solidFill>
                <a:latin typeface="Integral CF Bold" panose="00000800000000000000" pitchFamily="50" charset="0"/>
              </a:rPr>
              <a:t>Overview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03103" y="2136338"/>
            <a:ext cx="4677697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>
                <a:solidFill>
                  <a:srgbClr val="002E5F"/>
                </a:solidFill>
              </a:rPr>
              <a:t>Day 1 (2 Feb.)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2E5F"/>
                </a:solidFill>
              </a:rPr>
              <a:t>Introduction to OCR: history, techniques,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2E5F"/>
                </a:solidFill>
              </a:rPr>
              <a:t>Applying OCR methods in research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2E5F"/>
                </a:solidFill>
              </a:rPr>
              <a:t>Hands-on activities</a:t>
            </a:r>
          </a:p>
          <a:p>
            <a:endParaRPr lang="en-GB">
              <a:solidFill>
                <a:srgbClr val="002E5F"/>
              </a:solidFill>
            </a:endParaRPr>
          </a:p>
          <a:p>
            <a:r>
              <a:rPr lang="en-GB" b="1">
                <a:solidFill>
                  <a:srgbClr val="002E5F"/>
                </a:solidFill>
              </a:rPr>
              <a:t>Day 2 (6 Feb.)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2E5F"/>
                </a:solidFill>
              </a:rPr>
              <a:t>Review of programming basics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2E5F"/>
                </a:solidFill>
              </a:rPr>
              <a:t>Introduction to OCR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2E5F"/>
                </a:solidFill>
              </a:rPr>
              <a:t>Working with OCR in Python &amp; R</a:t>
            </a:r>
          </a:p>
          <a:p>
            <a:endParaRPr lang="en-GB">
              <a:solidFill>
                <a:srgbClr val="002E5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rgbClr val="002E5F"/>
              </a:solidFill>
            </a:endParaRPr>
          </a:p>
          <a:p>
            <a:endParaRPr lang="en-GB">
              <a:solidFill>
                <a:srgbClr val="002E5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CCFEA-D36D-27B6-07E5-47D2EFFB9A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47" y="2525213"/>
            <a:ext cx="5022906" cy="10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31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72000" y="-33693"/>
            <a:ext cx="6120000" cy="6858000"/>
          </a:xfrm>
          <a:prstGeom prst="rect">
            <a:avLst/>
          </a:prstGeom>
          <a:solidFill>
            <a:srgbClr val="00C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31" y="-89212"/>
            <a:ext cx="1542572" cy="15425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547" y="1243852"/>
            <a:ext cx="433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solidFill>
                  <a:srgbClr val="002E5F"/>
                </a:solidFill>
                <a:latin typeface="Integral CF Bold" panose="00000800000000000000" pitchFamily="50" charset="0"/>
              </a:rPr>
              <a:t>Discussion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6729" y="1990320"/>
            <a:ext cx="4159865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GB" sz="2400">
                <a:solidFill>
                  <a:srgbClr val="002E5F"/>
                </a:solidFill>
              </a:rPr>
              <a:t>Are you familiar with OCR? What do you know already, and what do you hope to learn?</a:t>
            </a:r>
          </a:p>
          <a:p>
            <a:pPr marL="342900" indent="-342900">
              <a:buAutoNum type="arabicPeriod"/>
            </a:pPr>
            <a:r>
              <a:rPr lang="en-GB" sz="2400">
                <a:solidFill>
                  <a:srgbClr val="002E5F"/>
                </a:solidFill>
              </a:rPr>
              <a:t>Summarize your experience with digital research methods. What tools have you used/do you plan to use in your work, and why?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CCFEA-D36D-27B6-07E5-47D2EFFB9A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31" y="2500993"/>
            <a:ext cx="5022906" cy="10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334" y="-118337"/>
            <a:ext cx="1542572" cy="1542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47153" y="839460"/>
            <a:ext cx="433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solidFill>
                  <a:srgbClr val="002E5F"/>
                </a:solidFill>
                <a:latin typeface="Integral CF Bold" panose="00000800000000000000" pitchFamily="50" charset="0"/>
              </a:rPr>
              <a:t>What Is OCR?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04467" y="1706427"/>
            <a:ext cx="10066783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>
                <a:solidFill>
                  <a:srgbClr val="002E5F"/>
                </a:solidFill>
              </a:rPr>
              <a:t>O</a:t>
            </a:r>
            <a:r>
              <a:rPr lang="en-GB" sz="2400">
                <a:solidFill>
                  <a:srgbClr val="002E5F"/>
                </a:solidFill>
              </a:rPr>
              <a:t>ptical </a:t>
            </a:r>
            <a:r>
              <a:rPr lang="en-GB" sz="2400" b="1">
                <a:solidFill>
                  <a:srgbClr val="002E5F"/>
                </a:solidFill>
              </a:rPr>
              <a:t>C</a:t>
            </a:r>
            <a:r>
              <a:rPr lang="en-GB" sz="2400">
                <a:solidFill>
                  <a:srgbClr val="002E5F"/>
                </a:solidFill>
              </a:rPr>
              <a:t>haracter </a:t>
            </a:r>
            <a:r>
              <a:rPr lang="en-GB" sz="2400" b="1">
                <a:solidFill>
                  <a:srgbClr val="002E5F"/>
                </a:solidFill>
              </a:rPr>
              <a:t>R</a:t>
            </a:r>
            <a:r>
              <a:rPr lang="en-GB" sz="2400">
                <a:solidFill>
                  <a:srgbClr val="002E5F"/>
                </a:solidFill>
              </a:rPr>
              <a:t>ecognition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2E5F"/>
                </a:solidFill>
              </a:rPr>
              <a:t>Transforms written, typed, or printed text into encoded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2E5F"/>
                </a:solidFill>
              </a:rPr>
              <a:t>Creates </a:t>
            </a:r>
            <a:r>
              <a:rPr lang="en-GB" sz="2400" b="1">
                <a:solidFill>
                  <a:srgbClr val="002E5F"/>
                </a:solidFill>
              </a:rPr>
              <a:t>machine-readable</a:t>
            </a:r>
            <a:r>
              <a:rPr lang="en-GB" sz="2400">
                <a:solidFill>
                  <a:srgbClr val="002E5F"/>
                </a:solidFill>
              </a:rPr>
              <a:t> documents that can be searched, edited, and analysed computationally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2E5F"/>
                </a:solidFill>
              </a:rPr>
              <a:t>Improves accessibility: compatible with text-to-speak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2E5F"/>
                </a:solidFill>
              </a:rPr>
              <a:t>Multi-step process: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2E5F"/>
                </a:solidFill>
              </a:rPr>
              <a:t>Select image or text to be scanned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2E5F"/>
                </a:solidFill>
              </a:rPr>
              <a:t>Scan image with OCR software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2E5F"/>
                </a:solidFill>
              </a:rPr>
              <a:t>Clean and save the OCR-produced document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070" y="6087562"/>
            <a:ext cx="3403046" cy="6825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338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507" y="-344460"/>
            <a:ext cx="1542572" cy="1542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68313" y="2865046"/>
            <a:ext cx="39682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b="1">
              <a:solidFill>
                <a:srgbClr val="002E5F"/>
              </a:solidFill>
            </a:endParaRPr>
          </a:p>
          <a:p>
            <a:pPr algn="ctr"/>
            <a:r>
              <a:rPr lang="en-GB" b="1">
                <a:solidFill>
                  <a:srgbClr val="002E5F"/>
                </a:solidFill>
              </a:rPr>
              <a:t>Mid-Century Machinery</a:t>
            </a:r>
          </a:p>
          <a:p>
            <a:r>
              <a:rPr lang="en-GB">
                <a:solidFill>
                  <a:srgbClr val="002E5F"/>
                </a:solidFill>
              </a:rPr>
              <a:t>1974: Ray Kurzweil develops the “Reading Machine,” an early form of OCR technology compatible with text-</a:t>
            </a:r>
          </a:p>
          <a:p>
            <a:r>
              <a:rPr lang="en-GB">
                <a:solidFill>
                  <a:srgbClr val="002E5F"/>
                </a:solidFill>
              </a:rPr>
              <a:t>to-speech software</a:t>
            </a:r>
          </a:p>
          <a:p>
            <a:r>
              <a:rPr lang="en-GB">
                <a:solidFill>
                  <a:srgbClr val="002E5F"/>
                </a:solidFill>
              </a:rPr>
              <a:t>1976: Kurzweil sells to Xerox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rgbClr val="002E5F"/>
              </a:solidFill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65529" y="300877"/>
            <a:ext cx="7447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rgbClr val="002E5F"/>
                </a:solidFill>
                <a:latin typeface="Integral CF Bold" panose="00000800000000000000" pitchFamily="50" charset="0"/>
              </a:rPr>
              <a:t>OCR Timeline: A Brief History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53" y="2916889"/>
            <a:ext cx="3788543" cy="26671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4967" y="1064376"/>
            <a:ext cx="4558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002E5F"/>
                </a:solidFill>
              </a:rPr>
              <a:t>Early Foundations</a:t>
            </a:r>
          </a:p>
          <a:p>
            <a:r>
              <a:rPr lang="en-GB">
                <a:solidFill>
                  <a:srgbClr val="002E5F"/>
                </a:solidFill>
              </a:rPr>
              <a:t>1914: Emanuel Goldberg invents a machine that converts text into telegraph code; Edmund Fournier </a:t>
            </a:r>
            <a:r>
              <a:rPr lang="en-GB" err="1">
                <a:solidFill>
                  <a:srgbClr val="002E5F"/>
                </a:solidFill>
              </a:rPr>
              <a:t>d’Albe</a:t>
            </a:r>
            <a:r>
              <a:rPr lang="en-GB">
                <a:solidFill>
                  <a:srgbClr val="002E5F"/>
                </a:solidFill>
              </a:rPr>
              <a:t> invents the </a:t>
            </a:r>
            <a:r>
              <a:rPr lang="en-GB" err="1">
                <a:solidFill>
                  <a:srgbClr val="002E5F"/>
                </a:solidFill>
              </a:rPr>
              <a:t>Optophone</a:t>
            </a:r>
            <a:r>
              <a:rPr lang="en-GB">
                <a:solidFill>
                  <a:srgbClr val="002E5F"/>
                </a:solidFill>
              </a:rPr>
              <a:t>, which converts text to audio tones matched with letters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8256" y="885652"/>
            <a:ext cx="2060997" cy="28853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  <p:sp>
        <p:nvSpPr>
          <p:cNvPr id="19" name="Rectangle 18"/>
          <p:cNvSpPr/>
          <p:nvPr/>
        </p:nvSpPr>
        <p:spPr>
          <a:xfrm>
            <a:off x="5031959" y="1054903"/>
            <a:ext cx="26409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2E5F"/>
                </a:solidFill>
              </a:rPr>
              <a:t>1931: Goldberg invents the “Statistical Machine,” which searches archives through optical code recognition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07589" y="3825868"/>
            <a:ext cx="36474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>
                <a:solidFill>
                  <a:srgbClr val="002E5F"/>
                </a:solidFill>
              </a:rPr>
              <a:t>The Internet Era</a:t>
            </a:r>
          </a:p>
          <a:p>
            <a:r>
              <a:rPr lang="en-GB">
                <a:solidFill>
                  <a:srgbClr val="002E5F"/>
                </a:solidFill>
              </a:rPr>
              <a:t>1990s-00s: OCR goes mainstream; improved accuracy; mass digitization projects </a:t>
            </a:r>
          </a:p>
          <a:p>
            <a:r>
              <a:rPr lang="en-GB">
                <a:solidFill>
                  <a:srgbClr val="002E5F"/>
                </a:solidFill>
              </a:rPr>
              <a:t>00s-present: increased accessibility and accuracy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0" y="6119853"/>
            <a:ext cx="3123376" cy="626474"/>
          </a:xfrm>
          <a:prstGeom prst="rect">
            <a:avLst/>
          </a:prstGeom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FBC37DD-0D8D-0152-1225-248AE26536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8257" y="2364072"/>
            <a:ext cx="1412532" cy="7173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2954B870-C132-1E8F-A276-753465F56A95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3156195" y="1793567"/>
            <a:ext cx="1875764" cy="850804"/>
          </a:xfrm>
          <a:prstGeom prst="bentConnector3">
            <a:avLst>
              <a:gd name="adj1" fmla="val 75563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86EF01D-BA72-829F-6204-D997D0F98AE3}"/>
              </a:ext>
            </a:extLst>
          </p:cNvPr>
          <p:cNvCxnSpPr>
            <a:cxnSpLocks/>
          </p:cNvCxnSpPr>
          <p:nvPr/>
        </p:nvCxnSpPr>
        <p:spPr>
          <a:xfrm flipV="1">
            <a:off x="7383319" y="4010550"/>
            <a:ext cx="1930083" cy="61825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271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0000" cy="6858000"/>
          </a:xfrm>
          <a:prstGeom prst="rect">
            <a:avLst/>
          </a:prstGeom>
          <a:solidFill>
            <a:srgbClr val="EB0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8546"/>
            <a:ext cx="1542572" cy="15425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EB0E67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71453" y="368485"/>
            <a:ext cx="5150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solidFill>
                  <a:srgbClr val="002E5F"/>
                </a:solidFill>
                <a:latin typeface="Integral CF Bold" panose="00000800000000000000" pitchFamily="50" charset="0"/>
              </a:rPr>
              <a:t>Activity &amp; Discussion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17151" y="1785642"/>
            <a:ext cx="4677697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lvl="0" indent="-342900">
              <a:buAutoNum type="arabicPeriod"/>
            </a:pPr>
            <a:r>
              <a:rPr lang="en-GB" sz="2000">
                <a:solidFill>
                  <a:srgbClr val="002E5F"/>
                </a:solidFill>
              </a:rPr>
              <a:t>Identify a dataset that you might use in your research. (You can find one online or use one you already have.)</a:t>
            </a:r>
          </a:p>
          <a:p>
            <a:pPr marL="342900" lvl="0" indent="-342900">
              <a:buAutoNum type="arabicPeriod"/>
            </a:pPr>
            <a:r>
              <a:rPr lang="en-GB" sz="2000">
                <a:solidFill>
                  <a:srgbClr val="002E5F"/>
                </a:solidFill>
              </a:rPr>
              <a:t>Write a workflow of the steps you will take to obtain encoded text from your dataset.</a:t>
            </a:r>
          </a:p>
          <a:p>
            <a:pPr marL="342900" lvl="0" indent="-342900">
              <a:buAutoNum type="arabicPeriod"/>
            </a:pPr>
            <a:r>
              <a:rPr lang="en-GB" sz="2000">
                <a:solidFill>
                  <a:srgbClr val="002E5F"/>
                </a:solidFill>
              </a:rPr>
              <a:t>Consider any problems, errors, or other obstacles you might encounter during this process. How might you address them?</a:t>
            </a:r>
          </a:p>
          <a:p>
            <a:pPr marL="342900" lvl="0" indent="-342900">
              <a:buAutoNum type="arabicPeriod"/>
            </a:pPr>
            <a:r>
              <a:rPr lang="en-GB" sz="2000">
                <a:solidFill>
                  <a:srgbClr val="002E5F"/>
                </a:solidFill>
              </a:rPr>
              <a:t>Share your dataset, workflow, and plan with your small group.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CCFEA-D36D-27B6-07E5-47D2EFFB9A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47" y="2525213"/>
            <a:ext cx="5022906" cy="10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19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8E88CF-3231-97F9-21B4-26F458936411}"/>
              </a:ext>
            </a:extLst>
          </p:cNvPr>
          <p:cNvSpPr/>
          <p:nvPr/>
        </p:nvSpPr>
        <p:spPr>
          <a:xfrm>
            <a:off x="6072000" y="0"/>
            <a:ext cx="6120000" cy="6858000"/>
          </a:xfrm>
          <a:prstGeom prst="rect">
            <a:avLst/>
          </a:prstGeom>
          <a:solidFill>
            <a:srgbClr val="00C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B7C453-3885-0D7F-AA17-B71D7796BC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47" y="-2644"/>
            <a:ext cx="4052139" cy="809146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6135129" y="1228397"/>
            <a:ext cx="576511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</a:rPr>
              <a:t>Accuracy is never 100%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</a:rPr>
              <a:t>Patches can correct errors, but only if they are predictable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</a:rPr>
              <a:t>Missed column/margin formatting can scramble or cut off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</a:rPr>
              <a:t>Age of and damage to scanned material leads to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</a:rPr>
              <a:t>Newer OCR is faster and more accurate than older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E5F"/>
                </a:solidFill>
              </a:rPr>
              <a:t>Human error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5680" y="2252757"/>
            <a:ext cx="42311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solidFill>
                  <a:srgbClr val="002E5F"/>
                </a:solidFill>
                <a:latin typeface="Integral CF Bold" panose="00000800000000000000" pitchFamily="50" charset="0"/>
              </a:rPr>
              <a:t>Problems &amp; Errors</a:t>
            </a:r>
          </a:p>
        </p:txBody>
      </p:sp>
    </p:spTree>
    <p:extLst>
      <p:ext uri="{BB962C8B-B14F-4D97-AF65-F5344CB8AC3E}">
        <p14:creationId xmlns:p14="http://schemas.microsoft.com/office/powerpoint/2010/main" val="2175808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8E88CF-3231-97F9-21B4-26F458936411}"/>
              </a:ext>
            </a:extLst>
          </p:cNvPr>
          <p:cNvSpPr/>
          <p:nvPr/>
        </p:nvSpPr>
        <p:spPr>
          <a:xfrm>
            <a:off x="-3124" y="0"/>
            <a:ext cx="6226123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967" y="142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20" y="18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46381" y="1421032"/>
            <a:ext cx="5680340" cy="39818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002E5F"/>
                </a:solidFill>
              </a:rPr>
              <a:t>Manually</a:t>
            </a:r>
            <a:r>
              <a:rPr lang="en-US" sz="2800">
                <a:solidFill>
                  <a:srgbClr val="002E5F"/>
                </a:solidFill>
              </a:rPr>
              <a:t>: Read through the text and manually change what needs to be changed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002E5F"/>
                </a:solidFill>
                <a:ea typeface="+mn-lt"/>
                <a:cs typeface="+mn-lt"/>
              </a:rPr>
              <a:t>Regex</a:t>
            </a:r>
            <a:r>
              <a:rPr lang="en-US" sz="2800">
                <a:solidFill>
                  <a:srgbClr val="002E5F"/>
                </a:solidFill>
                <a:ea typeface="+mn-lt"/>
                <a:cs typeface="+mn-lt"/>
              </a:rPr>
              <a:t>: Programmatically fix repetitive errors</a:t>
            </a:r>
            <a:endParaRPr lang="en-US" sz="2800">
              <a:solidFill>
                <a:srgbClr val="002E5F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002E5F"/>
                </a:solidFill>
                <a:cs typeface="Calibri"/>
              </a:rPr>
              <a:t>Patches and Machine Learning techniques</a:t>
            </a:r>
            <a:r>
              <a:rPr lang="en-US" sz="2800">
                <a:solidFill>
                  <a:srgbClr val="002E5F"/>
                </a:solidFill>
                <a:cs typeface="Calibri"/>
              </a:rPr>
              <a:t>: Certain software have an embedded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>
              <a:solidFill>
                <a:srgbClr val="002E5F"/>
              </a:solidFill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7652" y="2329621"/>
            <a:ext cx="442551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3600">
                <a:solidFill>
                  <a:srgbClr val="002E5F"/>
                </a:solidFill>
                <a:latin typeface="Integral CF Bold"/>
              </a:rPr>
              <a:t>How to Clean your OCR File</a:t>
            </a:r>
            <a:endParaRPr lang="en-US" sz="360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B8340DD-8623-CE31-DD1F-F9F186E78C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07" y="-106792"/>
            <a:ext cx="1542572" cy="15425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66" y="5404939"/>
            <a:ext cx="1091326" cy="1091326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324C5BE-46F6-B278-023C-D3CA35C6C1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2" y="-4371"/>
            <a:ext cx="3394997" cy="6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09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c7acfe9-a96d-49c8-a968-71ad21950790" xsi:nil="true"/>
    <lcf76f155ced4ddcb4097134ff3c332f xmlns="0cee5cb5-e446-4d34-b0c4-56b1e40d33b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7EF9092928914EBABF439A5FD3BE5B" ma:contentTypeVersion="8" ma:contentTypeDescription="Create a new document." ma:contentTypeScope="" ma:versionID="1aeaa2352922f94da917fed1f52c4f35">
  <xsd:schema xmlns:xsd="http://www.w3.org/2001/XMLSchema" xmlns:xs="http://www.w3.org/2001/XMLSchema" xmlns:p="http://schemas.microsoft.com/office/2006/metadata/properties" xmlns:ns2="0cee5cb5-e446-4d34-b0c4-56b1e40d33b3" xmlns:ns3="4c7acfe9-a96d-49c8-a968-71ad21950790" targetNamespace="http://schemas.microsoft.com/office/2006/metadata/properties" ma:root="true" ma:fieldsID="b546428879d76466bcec3def070d4974" ns2:_="" ns3:_="">
    <xsd:import namespace="0cee5cb5-e446-4d34-b0c4-56b1e40d33b3"/>
    <xsd:import namespace="4c7acfe9-a96d-49c8-a968-71ad219507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ee5cb5-e446-4d34-b0c4-56b1e40d33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d54eff52-6b6d-4e5f-a3b0-187f185b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7acfe9-a96d-49c8-a968-71ad21950790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fb21bcac-6008-4767-971d-000610fc82f0}" ma:internalName="TaxCatchAll" ma:showField="CatchAllData" ma:web="4c7acfe9-a96d-49c8-a968-71ad2195079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FD7CE9-E207-468D-9663-B40EDE0A8FE3}">
  <ds:schemaRefs>
    <ds:schemaRef ds:uri="6a8669de-a52a-49ba-af4c-33aacdd17f91"/>
    <ds:schemaRef ds:uri="b89f5ec7-0b78-4ff2-a6fa-5a63e36b87d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1A5E19C-8AB7-4EF0-95FF-7201DF4B3991}"/>
</file>

<file path=customXml/itemProps3.xml><?xml version="1.0" encoding="utf-8"?>
<ds:datastoreItem xmlns:ds="http://schemas.openxmlformats.org/officeDocument/2006/customXml" ds:itemID="{B4671BF0-864A-44EB-8D90-267EAE0E8E1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11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HARRISON Ann</dc:creator>
  <cp:revision>1</cp:revision>
  <dcterms:created xsi:type="dcterms:W3CDTF">2019-03-28T15:22:04Z</dcterms:created>
  <dcterms:modified xsi:type="dcterms:W3CDTF">2023-02-02T11:11:48Z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0x010100B97EF9092928914EBABF439A5FD3BE5B</vt:lpwstr>
  </property>
  <property fmtid="{D5CDD505-2E9C-101B-9397-08002B2CF9AE}" pid="3" name="Order">
    <vt:r8>14622000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MediaServiceImageTags">
    <vt:lpwstr/>
  </property>
</Properties>
</file>